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ebp" ContentType="image/png"/>
  <Default Extension="wmf" ContentType="image/x-wmf"/>
  <Default Extension="rels" ContentType="application/vnd.openxmlformats-package.relationships+xml"/>
  <Default Extension="xml" ContentType="application/xml"/>
  <Default Extension="WAV" ContentType="audio/x-wav"/>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2.xml" ContentType="application/vnd.openxmlformats-officedocument.themeOverride+xml"/>
  <Override PartName="/ppt/notesSlides/notesSlide14.xml" ContentType="application/vnd.openxmlformats-officedocument.presentationml.notesSlide+xml"/>
  <Override PartName="/ppt/charts/chart4.xml" ContentType="application/vnd.openxmlformats-officedocument.drawingml.chart+xml"/>
  <Override PartName="/ppt/theme/themeOverride3.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4.xml" ContentType="application/vnd.openxmlformats-officedocument.themeOverr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6.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4164" r:id="rId2"/>
    <p:sldMasterId id="2147484212" r:id="rId3"/>
    <p:sldMasterId id="2147484176" r:id="rId4"/>
    <p:sldMasterId id="2147484200" r:id="rId5"/>
    <p:sldMasterId id="2147484225" r:id="rId6"/>
    <p:sldMasterId id="2147484237" r:id="rId7"/>
  </p:sldMasterIdLst>
  <p:notesMasterIdLst>
    <p:notesMasterId r:id="rId71"/>
  </p:notesMasterIdLst>
  <p:handoutMasterIdLst>
    <p:handoutMasterId r:id="rId72"/>
  </p:handoutMasterIdLst>
  <p:sldIdLst>
    <p:sldId id="942" r:id="rId8"/>
    <p:sldId id="785" r:id="rId9"/>
    <p:sldId id="786" r:id="rId10"/>
    <p:sldId id="788" r:id="rId11"/>
    <p:sldId id="770" r:id="rId12"/>
    <p:sldId id="789" r:id="rId13"/>
    <p:sldId id="927" r:id="rId14"/>
    <p:sldId id="790" r:id="rId15"/>
    <p:sldId id="963" r:id="rId16"/>
    <p:sldId id="993" r:id="rId17"/>
    <p:sldId id="994" r:id="rId18"/>
    <p:sldId id="1004" r:id="rId19"/>
    <p:sldId id="791" r:id="rId20"/>
    <p:sldId id="973" r:id="rId21"/>
    <p:sldId id="792" r:id="rId22"/>
    <p:sldId id="1005" r:id="rId23"/>
    <p:sldId id="999" r:id="rId24"/>
    <p:sldId id="1000" r:id="rId25"/>
    <p:sldId id="1001" r:id="rId26"/>
    <p:sldId id="1002" r:id="rId27"/>
    <p:sldId id="1003" r:id="rId28"/>
    <p:sldId id="793" r:id="rId29"/>
    <p:sldId id="997" r:id="rId30"/>
    <p:sldId id="998" r:id="rId31"/>
    <p:sldId id="830" r:id="rId32"/>
    <p:sldId id="943" r:id="rId33"/>
    <p:sldId id="996" r:id="rId34"/>
    <p:sldId id="940" r:id="rId35"/>
    <p:sldId id="966" r:id="rId36"/>
    <p:sldId id="980" r:id="rId37"/>
    <p:sldId id="981" r:id="rId38"/>
    <p:sldId id="983" r:id="rId39"/>
    <p:sldId id="984" r:id="rId40"/>
    <p:sldId id="985" r:id="rId41"/>
    <p:sldId id="930" r:id="rId42"/>
    <p:sldId id="931" r:id="rId43"/>
    <p:sldId id="995" r:id="rId44"/>
    <p:sldId id="928" r:id="rId45"/>
    <p:sldId id="905" r:id="rId46"/>
    <p:sldId id="944" r:id="rId47"/>
    <p:sldId id="946" r:id="rId48"/>
    <p:sldId id="948" r:id="rId49"/>
    <p:sldId id="954" r:id="rId50"/>
    <p:sldId id="955" r:id="rId51"/>
    <p:sldId id="956" r:id="rId52"/>
    <p:sldId id="957" r:id="rId53"/>
    <p:sldId id="986" r:id="rId54"/>
    <p:sldId id="959" r:id="rId55"/>
    <p:sldId id="937" r:id="rId56"/>
    <p:sldId id="977" r:id="rId57"/>
    <p:sldId id="992" r:id="rId58"/>
    <p:sldId id="919" r:id="rId59"/>
    <p:sldId id="962" r:id="rId60"/>
    <p:sldId id="872" r:id="rId61"/>
    <p:sldId id="811" r:id="rId62"/>
    <p:sldId id="812" r:id="rId63"/>
    <p:sldId id="813" r:id="rId64"/>
    <p:sldId id="964" r:id="rId65"/>
    <p:sldId id="961" r:id="rId66"/>
    <p:sldId id="816" r:id="rId67"/>
    <p:sldId id="817" r:id="rId68"/>
    <p:sldId id="987" r:id="rId69"/>
    <p:sldId id="965" r:id="rId70"/>
  </p:sldIdLst>
  <p:sldSz cx="9144000" cy="6858000" type="screen4x3"/>
  <p:notesSz cx="6794500" cy="9931400"/>
  <p:defaultTextStyle>
    <a:defPPr>
      <a:defRPr lang="de-DE"/>
    </a:defPPr>
    <a:lvl1pPr algn="l" rtl="0" fontAlgn="base">
      <a:spcBef>
        <a:spcPct val="0"/>
      </a:spcBef>
      <a:spcAft>
        <a:spcPct val="0"/>
      </a:spcAft>
      <a:defRPr sz="2600" b="1" kern="1200">
        <a:solidFill>
          <a:schemeClr val="tx2"/>
        </a:solidFill>
        <a:latin typeface="Arial" charset="0"/>
        <a:ea typeface="+mn-ea"/>
        <a:cs typeface="+mn-cs"/>
      </a:defRPr>
    </a:lvl1pPr>
    <a:lvl2pPr marL="457200" algn="l" rtl="0" fontAlgn="base">
      <a:spcBef>
        <a:spcPct val="0"/>
      </a:spcBef>
      <a:spcAft>
        <a:spcPct val="0"/>
      </a:spcAft>
      <a:defRPr sz="2600" b="1" kern="1200">
        <a:solidFill>
          <a:schemeClr val="tx2"/>
        </a:solidFill>
        <a:latin typeface="Arial" charset="0"/>
        <a:ea typeface="+mn-ea"/>
        <a:cs typeface="+mn-cs"/>
      </a:defRPr>
    </a:lvl2pPr>
    <a:lvl3pPr marL="914400" algn="l" rtl="0" fontAlgn="base">
      <a:spcBef>
        <a:spcPct val="0"/>
      </a:spcBef>
      <a:spcAft>
        <a:spcPct val="0"/>
      </a:spcAft>
      <a:defRPr sz="2600" b="1" kern="1200">
        <a:solidFill>
          <a:schemeClr val="tx2"/>
        </a:solidFill>
        <a:latin typeface="Arial" charset="0"/>
        <a:ea typeface="+mn-ea"/>
        <a:cs typeface="+mn-cs"/>
      </a:defRPr>
    </a:lvl3pPr>
    <a:lvl4pPr marL="1371600" algn="l" rtl="0" fontAlgn="base">
      <a:spcBef>
        <a:spcPct val="0"/>
      </a:spcBef>
      <a:spcAft>
        <a:spcPct val="0"/>
      </a:spcAft>
      <a:defRPr sz="2600" b="1" kern="1200">
        <a:solidFill>
          <a:schemeClr val="tx2"/>
        </a:solidFill>
        <a:latin typeface="Arial" charset="0"/>
        <a:ea typeface="+mn-ea"/>
        <a:cs typeface="+mn-cs"/>
      </a:defRPr>
    </a:lvl4pPr>
    <a:lvl5pPr marL="1828800" algn="l" rtl="0" fontAlgn="base">
      <a:spcBef>
        <a:spcPct val="0"/>
      </a:spcBef>
      <a:spcAft>
        <a:spcPct val="0"/>
      </a:spcAft>
      <a:defRPr sz="2600" b="1" kern="1200">
        <a:solidFill>
          <a:schemeClr val="tx2"/>
        </a:solidFill>
        <a:latin typeface="Arial" charset="0"/>
        <a:ea typeface="+mn-ea"/>
        <a:cs typeface="+mn-cs"/>
      </a:defRPr>
    </a:lvl5pPr>
    <a:lvl6pPr marL="2286000" algn="l" defTabSz="914400" rtl="0" eaLnBrk="1" latinLnBrk="0" hangingPunct="1">
      <a:defRPr sz="2600" b="1" kern="1200">
        <a:solidFill>
          <a:schemeClr val="tx2"/>
        </a:solidFill>
        <a:latin typeface="Arial" charset="0"/>
        <a:ea typeface="+mn-ea"/>
        <a:cs typeface="+mn-cs"/>
      </a:defRPr>
    </a:lvl6pPr>
    <a:lvl7pPr marL="2743200" algn="l" defTabSz="914400" rtl="0" eaLnBrk="1" latinLnBrk="0" hangingPunct="1">
      <a:defRPr sz="2600" b="1" kern="1200">
        <a:solidFill>
          <a:schemeClr val="tx2"/>
        </a:solidFill>
        <a:latin typeface="Arial" charset="0"/>
        <a:ea typeface="+mn-ea"/>
        <a:cs typeface="+mn-cs"/>
      </a:defRPr>
    </a:lvl7pPr>
    <a:lvl8pPr marL="3200400" algn="l" defTabSz="914400" rtl="0" eaLnBrk="1" latinLnBrk="0" hangingPunct="1">
      <a:defRPr sz="2600" b="1" kern="1200">
        <a:solidFill>
          <a:schemeClr val="tx2"/>
        </a:solidFill>
        <a:latin typeface="Arial" charset="0"/>
        <a:ea typeface="+mn-ea"/>
        <a:cs typeface="+mn-cs"/>
      </a:defRPr>
    </a:lvl8pPr>
    <a:lvl9pPr marL="3657600" algn="l" defTabSz="914400" rtl="0" eaLnBrk="1" latinLnBrk="0" hangingPunct="1">
      <a:defRPr sz="2600" b="1" kern="1200">
        <a:solidFill>
          <a:schemeClr val="tx2"/>
        </a:solidFill>
        <a:latin typeface="Arial" charset="0"/>
        <a:ea typeface="+mn-ea"/>
        <a:cs typeface="+mn-cs"/>
      </a:defRPr>
    </a:lvl9pPr>
  </p:defaultTextStyle>
  <p:extLst>
    <p:ext uri="{EFAFB233-063F-42B5-8137-9DF3F51BA10A}">
      <p15:sldGuideLst xmlns:p15="http://schemas.microsoft.com/office/powerpoint/2012/main">
        <p15:guide id="1" orient="horz" pos="1525">
          <p15:clr>
            <a:srgbClr val="A4A3A4"/>
          </p15:clr>
        </p15:guide>
        <p15:guide id="2" orient="horz" pos="890">
          <p15:clr>
            <a:srgbClr val="A4A3A4"/>
          </p15:clr>
        </p15:guide>
        <p15:guide id="3" orient="horz" pos="3974">
          <p15:clr>
            <a:srgbClr val="A4A3A4"/>
          </p15:clr>
        </p15:guide>
        <p15:guide id="4" orient="horz" pos="1298">
          <p15:clr>
            <a:srgbClr val="A4A3A4"/>
          </p15:clr>
        </p15:guide>
        <p15:guide id="5" pos="2880">
          <p15:clr>
            <a:srgbClr val="A4A3A4"/>
          </p15:clr>
        </p15:guide>
        <p15:guide id="6" pos="657">
          <p15:clr>
            <a:srgbClr val="A4A3A4"/>
          </p15:clr>
        </p15:guide>
        <p15:guide id="7" pos="4876">
          <p15:clr>
            <a:srgbClr val="A4A3A4"/>
          </p15:clr>
        </p15:guide>
        <p15:guide id="8" pos="5420">
          <p15:clr>
            <a:srgbClr val="A4A3A4"/>
          </p15:clr>
        </p15:guide>
        <p15:guide id="9" pos="5759">
          <p15:clr>
            <a:srgbClr val="A4A3A4"/>
          </p15:clr>
        </p15:guide>
      </p15:sldGuideLst>
    </p:ext>
    <p:ext uri="{2D200454-40CA-4A62-9FC3-DE9A4176ACB9}">
      <p15:notesGuideLst xmlns:p15="http://schemas.microsoft.com/office/powerpoint/2012/main">
        <p15:guide id="1" orient="horz" pos="3127" userDrawn="1">
          <p15:clr>
            <a:srgbClr val="A4A3A4"/>
          </p15:clr>
        </p15:guide>
        <p15:guide id="2" pos="2140" userDrawn="1">
          <p15:clr>
            <a:srgbClr val="A4A3A4"/>
          </p15:clr>
        </p15:guide>
        <p15:guide id="3" orient="horz" pos="3033" userDrawn="1">
          <p15:clr>
            <a:srgbClr val="A4A3A4"/>
          </p15:clr>
        </p15:guide>
        <p15:guide id="4" pos="2049" userDrawn="1">
          <p15:clr>
            <a:srgbClr val="A4A3A4"/>
          </p15:clr>
        </p15:guide>
        <p15:guide id="5" orient="horz" pos="3224" userDrawn="1">
          <p15:clr>
            <a:srgbClr val="A4A3A4"/>
          </p15:clr>
        </p15:guide>
        <p15:guide id="6" orient="horz" pos="3128" userDrawn="1">
          <p15:clr>
            <a:srgbClr val="A4A3A4"/>
          </p15:clr>
        </p15:guide>
        <p15:guide id="7" pos="2235"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CC0099"/>
    <a:srgbClr val="D60093"/>
    <a:srgbClr val="E9D017"/>
    <a:srgbClr val="FFFF00"/>
    <a:srgbClr val="B93D7B"/>
    <a:srgbClr val="99CC00"/>
    <a:srgbClr val="CC3399"/>
    <a:srgbClr val="993366"/>
    <a:srgbClr val="C24684"/>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61" autoAdjust="0"/>
    <p:restoredTop sz="89312" autoAdjust="0"/>
  </p:normalViewPr>
  <p:slideViewPr>
    <p:cSldViewPr>
      <p:cViewPr varScale="1">
        <p:scale>
          <a:sx n="78" d="100"/>
          <a:sy n="78" d="100"/>
        </p:scale>
        <p:origin x="864" y="72"/>
      </p:cViewPr>
      <p:guideLst>
        <p:guide orient="horz" pos="1525"/>
        <p:guide orient="horz" pos="890"/>
        <p:guide orient="horz" pos="3974"/>
        <p:guide orient="horz" pos="1298"/>
        <p:guide pos="2880"/>
        <p:guide pos="657"/>
        <p:guide pos="4876"/>
        <p:guide pos="5420"/>
        <p:guide pos="5759"/>
      </p:guideLst>
    </p:cSldViewPr>
  </p:slideViewPr>
  <p:outlineViewPr>
    <p:cViewPr>
      <p:scale>
        <a:sx n="33" d="100"/>
        <a:sy n="33" d="100"/>
      </p:scale>
      <p:origin x="0" y="4932"/>
    </p:cViewPr>
    <p:sldLst>
      <p:sld r:id="rId1" collapse="1"/>
      <p:sld r:id="rId2" collapse="1"/>
      <p:sld r:id="rId3" collapse="1"/>
      <p:sld r:id="rId4" collapse="1"/>
      <p:sld r:id="rId5" collapse="1"/>
      <p:sld r:id="rId6" collapse="1"/>
      <p:sld r:id="rId7" collapse="1"/>
      <p:sld r:id="rId8" collapse="1"/>
      <p:sld r:id="rId9" collapse="1"/>
      <p:sld r:id="rId10" collapse="1"/>
      <p:sld r:id="rId11" collapse="1"/>
      <p:sld r:id="rId12" collapse="1"/>
      <p:sld r:id="rId13" collapse="1"/>
      <p:sld r:id="rId14" collapse="1"/>
      <p:sld r:id="rId15" collapse="1"/>
      <p:sld r:id="rId16" collapse="1"/>
      <p:sld r:id="rId17" collapse="1"/>
      <p:sld r:id="rId18" collapse="1"/>
      <p:sld r:id="rId19" collapse="1"/>
      <p:sld r:id="rId20" collapse="1"/>
      <p:sld r:id="rId21" collapse="1"/>
      <p:sld r:id="rId22" collapse="1"/>
      <p:sld r:id="rId23" collapse="1"/>
      <p:sld r:id="rId24" collapse="1"/>
      <p:sld r:id="rId25" collapse="1"/>
      <p:sld r:id="rId26" collapse="1"/>
      <p:sld r:id="rId27" collapse="1"/>
      <p:sld r:id="rId28" collapse="1"/>
      <p:sld r:id="rId29" collapse="1"/>
      <p:sld r:id="rId30" collapse="1"/>
      <p:sld r:id="rId31" collapse="1"/>
    </p:sldLst>
  </p:outlineViewPr>
  <p:notesTextViewPr>
    <p:cViewPr>
      <p:scale>
        <a:sx n="100" d="100"/>
        <a:sy n="100" d="100"/>
      </p:scale>
      <p:origin x="0" y="0"/>
    </p:cViewPr>
  </p:notesTextViewPr>
  <p:sorterViewPr>
    <p:cViewPr>
      <p:scale>
        <a:sx n="200" d="100"/>
        <a:sy n="200" d="100"/>
      </p:scale>
      <p:origin x="0" y="0"/>
    </p:cViewPr>
  </p:sorterViewPr>
  <p:notesViewPr>
    <p:cSldViewPr>
      <p:cViewPr varScale="1">
        <p:scale>
          <a:sx n="78" d="100"/>
          <a:sy n="78" d="100"/>
        </p:scale>
        <p:origin x="-3318" y="-108"/>
      </p:cViewPr>
      <p:guideLst>
        <p:guide orient="horz" pos="3127"/>
        <p:guide pos="2140"/>
        <p:guide orient="horz" pos="3033"/>
        <p:guide pos="2049"/>
        <p:guide orient="horz" pos="3224"/>
        <p:guide orient="horz" pos="3128"/>
        <p:guide pos="2235"/>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54.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handoutMaster" Target="handoutMasters/handoutMaster1.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tableStyles" Target="tableStyles.xml"/><Relationship Id="rId7" Type="http://schemas.openxmlformats.org/officeDocument/2006/relationships/slideMaster" Target="slideMasters/slideMaster7.xml"/><Relationship Id="rId71" Type="http://schemas.openxmlformats.org/officeDocument/2006/relationships/notesMaster" Target="notesMasters/notesMaster1.xml"/></Relationships>
</file>

<file path=ppt/_rels/viewProps.xml.rels><?xml version="1.0" encoding="UTF-8" standalone="yes"?>
<Relationships xmlns="http://schemas.openxmlformats.org/package/2006/relationships"><Relationship Id="rId8" Type="http://schemas.openxmlformats.org/officeDocument/2006/relationships/slide" Target="slides/slide9.xml"/><Relationship Id="rId13" Type="http://schemas.openxmlformats.org/officeDocument/2006/relationships/slide" Target="slides/slide14.xml"/><Relationship Id="rId18" Type="http://schemas.openxmlformats.org/officeDocument/2006/relationships/slide" Target="slides/slide38.xml"/><Relationship Id="rId26" Type="http://schemas.openxmlformats.org/officeDocument/2006/relationships/slide" Target="slides/slide53.xml"/><Relationship Id="rId3" Type="http://schemas.openxmlformats.org/officeDocument/2006/relationships/slide" Target="slides/slide4.xml"/><Relationship Id="rId21" Type="http://schemas.openxmlformats.org/officeDocument/2006/relationships/slide" Target="slides/slide41.xml"/><Relationship Id="rId7" Type="http://schemas.openxmlformats.org/officeDocument/2006/relationships/slide" Target="slides/slide8.xml"/><Relationship Id="rId12" Type="http://schemas.openxmlformats.org/officeDocument/2006/relationships/slide" Target="slides/slide13.xml"/><Relationship Id="rId17" Type="http://schemas.openxmlformats.org/officeDocument/2006/relationships/slide" Target="slides/slide26.xml"/><Relationship Id="rId25" Type="http://schemas.openxmlformats.org/officeDocument/2006/relationships/slide" Target="slides/slide45.xml"/><Relationship Id="rId2" Type="http://schemas.openxmlformats.org/officeDocument/2006/relationships/slide" Target="slides/slide2.xml"/><Relationship Id="rId16" Type="http://schemas.openxmlformats.org/officeDocument/2006/relationships/slide" Target="slides/slide25.xml"/><Relationship Id="rId20" Type="http://schemas.openxmlformats.org/officeDocument/2006/relationships/slide" Target="slides/slide40.xml"/><Relationship Id="rId29" Type="http://schemas.openxmlformats.org/officeDocument/2006/relationships/slide" Target="slides/slide57.xml"/><Relationship Id="rId1" Type="http://schemas.openxmlformats.org/officeDocument/2006/relationships/slide" Target="slides/slide1.xml"/><Relationship Id="rId6" Type="http://schemas.openxmlformats.org/officeDocument/2006/relationships/slide" Target="slides/slide7.xml"/><Relationship Id="rId11" Type="http://schemas.openxmlformats.org/officeDocument/2006/relationships/slide" Target="slides/slide12.xml"/><Relationship Id="rId24" Type="http://schemas.openxmlformats.org/officeDocument/2006/relationships/slide" Target="slides/slide44.xml"/><Relationship Id="rId5" Type="http://schemas.openxmlformats.org/officeDocument/2006/relationships/slide" Target="slides/slide6.xml"/><Relationship Id="rId15" Type="http://schemas.openxmlformats.org/officeDocument/2006/relationships/slide" Target="slides/slide16.xml"/><Relationship Id="rId23" Type="http://schemas.openxmlformats.org/officeDocument/2006/relationships/slide" Target="slides/slide43.xml"/><Relationship Id="rId28" Type="http://schemas.openxmlformats.org/officeDocument/2006/relationships/slide" Target="slides/slide56.xml"/><Relationship Id="rId10" Type="http://schemas.openxmlformats.org/officeDocument/2006/relationships/slide" Target="slides/slide11.xml"/><Relationship Id="rId19" Type="http://schemas.openxmlformats.org/officeDocument/2006/relationships/slide" Target="slides/slide39.xml"/><Relationship Id="rId31" Type="http://schemas.openxmlformats.org/officeDocument/2006/relationships/slide" Target="slides/slide63.xml"/><Relationship Id="rId4" Type="http://schemas.openxmlformats.org/officeDocument/2006/relationships/slide" Target="slides/slide5.xml"/><Relationship Id="rId9" Type="http://schemas.openxmlformats.org/officeDocument/2006/relationships/slide" Target="slides/slide10.xml"/><Relationship Id="rId14" Type="http://schemas.openxmlformats.org/officeDocument/2006/relationships/slide" Target="slides/slide15.xml"/><Relationship Id="rId22" Type="http://schemas.openxmlformats.org/officeDocument/2006/relationships/slide" Target="slides/slide42.xml"/><Relationship Id="rId27" Type="http://schemas.openxmlformats.org/officeDocument/2006/relationships/slide" Target="slides/slide55.xml"/><Relationship Id="rId30" Type="http://schemas.openxmlformats.org/officeDocument/2006/relationships/slide" Target="slides/slide58.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Arbeitsblatt.xlsx"/></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Arbeitsblat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Arbeitsblatt2.xlsx"/></Relationships>
</file>

<file path=ppt/charts/_rels/chart4.xml.rels><?xml version="1.0" encoding="UTF-8" standalone="yes"?>
<Relationships xmlns="http://schemas.openxmlformats.org/package/2006/relationships"><Relationship Id="rId2" Type="http://schemas.openxmlformats.org/officeDocument/2006/relationships/package" Target="../embeddings/Microsoft_Excel-Arbeitsblatt3.xlsx"/><Relationship Id="rId1" Type="http://schemas.openxmlformats.org/officeDocument/2006/relationships/themeOverride" Target="../theme/themeOverride3.xml"/></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Mappe5" TargetMode="External"/></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Arbeitsblatt4.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a:pPr>
            <a:r>
              <a:rPr lang="en-US" dirty="0" err="1"/>
              <a:t>Mitglieder</a:t>
            </a:r>
            <a:r>
              <a:rPr lang="en-US" dirty="0"/>
              <a:t> der </a:t>
            </a:r>
            <a:r>
              <a:rPr lang="en-US" dirty="0" err="1"/>
              <a:t>Genossenschaft</a:t>
            </a:r>
            <a:endParaRPr lang="en-US" dirty="0"/>
          </a:p>
        </c:rich>
      </c:tx>
      <c:overlay val="0"/>
    </c:title>
    <c:autoTitleDeleted val="0"/>
    <c:view3D>
      <c:rotX val="15"/>
      <c:rotY val="20"/>
      <c:rAngAx val="1"/>
    </c:view3D>
    <c:floor>
      <c:thickness val="0"/>
    </c:floor>
    <c:sideWall>
      <c:thickness val="0"/>
    </c:sideWall>
    <c:backWall>
      <c:thickness val="0"/>
    </c:backWall>
    <c:plotArea>
      <c:layout/>
      <c:bar3DChart>
        <c:barDir val="col"/>
        <c:grouping val="clustered"/>
        <c:varyColors val="0"/>
        <c:ser>
          <c:idx val="0"/>
          <c:order val="0"/>
          <c:spPr>
            <a:solidFill>
              <a:srgbClr val="E24EC6"/>
            </a:solidFill>
          </c:spPr>
          <c:invertIfNegative val="0"/>
          <c:dLbls>
            <c:spPr>
              <a:noFill/>
              <a:ln>
                <a:noFill/>
              </a:ln>
              <a:effectLst/>
            </c:spPr>
            <c:showLegendKey val="0"/>
            <c:showVal val="1"/>
            <c:showCatName val="0"/>
            <c:showSerName val="0"/>
            <c:showPercent val="0"/>
            <c:showBubbleSize val="0"/>
            <c:showLeaderLines val="0"/>
            <c:extLst>
              <c:ext xmlns:c15="http://schemas.microsoft.com/office/drawing/2012/chart" uri="{CE6537A1-D6FC-4f65-9D91-7224C49458BB}">
                <c15:showLeaderLines val="0"/>
              </c:ext>
            </c:extLst>
          </c:dLbls>
          <c:cat>
            <c:numRef>
              <c:f>Mitglieder!$A$2:$A$14</c:f>
              <c:numCache>
                <c:formatCode>General</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Mitglieder!$B$2:$B$14</c:f>
              <c:numCache>
                <c:formatCode>General</c:formatCode>
                <c:ptCount val="13"/>
                <c:pt idx="0">
                  <c:v>12</c:v>
                </c:pt>
                <c:pt idx="1">
                  <c:v>117</c:v>
                </c:pt>
                <c:pt idx="2">
                  <c:v>388</c:v>
                </c:pt>
                <c:pt idx="3">
                  <c:v>444</c:v>
                </c:pt>
                <c:pt idx="4">
                  <c:v>523</c:v>
                </c:pt>
                <c:pt idx="5">
                  <c:v>566</c:v>
                </c:pt>
                <c:pt idx="6">
                  <c:v>609</c:v>
                </c:pt>
                <c:pt idx="7">
                  <c:v>654</c:v>
                </c:pt>
                <c:pt idx="8">
                  <c:v>750</c:v>
                </c:pt>
                <c:pt idx="9">
                  <c:v>802</c:v>
                </c:pt>
                <c:pt idx="10">
                  <c:v>844</c:v>
                </c:pt>
                <c:pt idx="11">
                  <c:v>910</c:v>
                </c:pt>
                <c:pt idx="12">
                  <c:v>944</c:v>
                </c:pt>
              </c:numCache>
            </c:numRef>
          </c:val>
          <c:extLst>
            <c:ext xmlns:c16="http://schemas.microsoft.com/office/drawing/2014/chart" uri="{C3380CC4-5D6E-409C-BE32-E72D297353CC}">
              <c16:uniqueId val="{00000000-3212-4CE7-9022-77079B88F895}"/>
            </c:ext>
          </c:extLst>
        </c:ser>
        <c:dLbls>
          <c:showLegendKey val="0"/>
          <c:showVal val="0"/>
          <c:showCatName val="0"/>
          <c:showSerName val="0"/>
          <c:showPercent val="0"/>
          <c:showBubbleSize val="0"/>
        </c:dLbls>
        <c:gapWidth val="150"/>
        <c:shape val="cylinder"/>
        <c:axId val="127623680"/>
        <c:axId val="2394944"/>
        <c:axId val="0"/>
      </c:bar3DChart>
      <c:catAx>
        <c:axId val="127623680"/>
        <c:scaling>
          <c:orientation val="minMax"/>
        </c:scaling>
        <c:delete val="0"/>
        <c:axPos val="b"/>
        <c:numFmt formatCode="General" sourceLinked="0"/>
        <c:majorTickMark val="none"/>
        <c:minorTickMark val="none"/>
        <c:tickLblPos val="nextTo"/>
        <c:crossAx val="2394944"/>
        <c:crosses val="autoZero"/>
        <c:auto val="1"/>
        <c:lblAlgn val="ctr"/>
        <c:lblOffset val="100"/>
        <c:noMultiLvlLbl val="0"/>
      </c:catAx>
      <c:valAx>
        <c:axId val="2394944"/>
        <c:scaling>
          <c:orientation val="minMax"/>
        </c:scaling>
        <c:delete val="0"/>
        <c:axPos val="l"/>
        <c:majorGridlines/>
        <c:numFmt formatCode="General" sourceLinked="1"/>
        <c:majorTickMark val="none"/>
        <c:minorTickMark val="none"/>
        <c:tickLblPos val="nextTo"/>
        <c:crossAx val="127623680"/>
        <c:crosses val="autoZero"/>
        <c:crossBetween val="between"/>
      </c:valAx>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explosion val="25"/>
          <c:dLbls>
            <c:spPr>
              <a:noFill/>
              <a:ln>
                <a:noFill/>
              </a:ln>
              <a:effectLst/>
            </c:spPr>
            <c:showLegendKey val="0"/>
            <c:showVal val="1"/>
            <c:showCatName val="1"/>
            <c:showSerName val="0"/>
            <c:showPercent val="0"/>
            <c:showBubbleSize val="0"/>
            <c:showLeaderLines val="1"/>
            <c:extLst>
              <c:ext xmlns:c15="http://schemas.microsoft.com/office/drawing/2012/chart" uri="{CE6537A1-D6FC-4f65-9D91-7224C49458BB}"/>
            </c:extLst>
          </c:dLbls>
          <c:cat>
            <c:strRef>
              <c:f>Tabelle3!$J$18:$J$23</c:f>
              <c:strCache>
                <c:ptCount val="6"/>
                <c:pt idx="0">
                  <c:v>Pfalzgrafenweiler</c:v>
                </c:pt>
                <c:pt idx="1">
                  <c:v>Neu-Nuifra</c:v>
                </c:pt>
                <c:pt idx="2">
                  <c:v>Edelweiler</c:v>
                </c:pt>
                <c:pt idx="3">
                  <c:v>Herzogsweiler</c:v>
                </c:pt>
                <c:pt idx="4">
                  <c:v>Durrweiler</c:v>
                </c:pt>
                <c:pt idx="5">
                  <c:v>Bösingen</c:v>
                </c:pt>
              </c:strCache>
            </c:strRef>
          </c:cat>
          <c:val>
            <c:numRef>
              <c:f>Tabelle3!$K$18:$K$23</c:f>
              <c:numCache>
                <c:formatCode>General</c:formatCode>
                <c:ptCount val="6"/>
                <c:pt idx="0">
                  <c:v>30659</c:v>
                </c:pt>
                <c:pt idx="1">
                  <c:v>709</c:v>
                </c:pt>
                <c:pt idx="2">
                  <c:v>150</c:v>
                </c:pt>
                <c:pt idx="3">
                  <c:v>460</c:v>
                </c:pt>
                <c:pt idx="4">
                  <c:v>2990</c:v>
                </c:pt>
                <c:pt idx="5">
                  <c:v>2909</c:v>
                </c:pt>
              </c:numCache>
            </c:numRef>
          </c:val>
          <c:extLst>
            <c:ext xmlns:c16="http://schemas.microsoft.com/office/drawing/2014/chart" uri="{C3380CC4-5D6E-409C-BE32-E72D297353CC}">
              <c16:uniqueId val="{00000000-9434-4E54-8778-0629C8F0AD87}"/>
            </c:ext>
          </c:extLst>
        </c:ser>
        <c:dLbls>
          <c:showLegendKey val="0"/>
          <c:showVal val="1"/>
          <c:showCatName val="1"/>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r>
              <a:rPr lang="en-US" sz="3200" dirty="0" err="1"/>
              <a:t>Hausanschlüsse</a:t>
            </a:r>
            <a:endParaRPr lang="en-US" sz="3200" dirty="0"/>
          </a:p>
        </c:rich>
      </c:tx>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de-DE"/>
        </a:p>
      </c:txPr>
    </c:title>
    <c:autoTitleDeleted val="0"/>
    <c:plotArea>
      <c:layout/>
      <c:barChart>
        <c:barDir val="col"/>
        <c:grouping val="clustered"/>
        <c:varyColors val="0"/>
        <c:ser>
          <c:idx val="0"/>
          <c:order val="0"/>
          <c:tx>
            <c:strRef>
              <c:f>Tabelle1!$B$1</c:f>
              <c:strCache>
                <c:ptCount val="1"/>
                <c:pt idx="0">
                  <c:v>Hausanschlüsse</c:v>
                </c:pt>
              </c:strCache>
            </c:strRef>
          </c:tx>
          <c:spPr>
            <a:gradFill>
              <a:gsLst>
                <a:gs pos="0">
                  <a:schemeClr val="accent1"/>
                </a:gs>
                <a:gs pos="100000">
                  <a:schemeClr val="accent1">
                    <a:lumMod val="84000"/>
                  </a:schemeClr>
                </a:gs>
              </a:gsLst>
              <a:lin ang="5400000" scaled="1"/>
            </a:gradFill>
            <a:ln>
              <a:noFill/>
            </a:ln>
            <a:effectLst>
              <a:outerShdw blurRad="76200" dir="18900000" sy="23000" kx="-1200000" algn="bl" rotWithShape="0">
                <a:prstClr val="black">
                  <a:alpha val="20000"/>
                </a:prst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de-DE"/>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numRef>
              <c:f>Tabelle1!$A$2:$A$14</c:f>
              <c:numCache>
                <c:formatCode>0</c:formatCode>
                <c:ptCount val="13"/>
                <c:pt idx="0">
                  <c:v>2008</c:v>
                </c:pt>
                <c:pt idx="1">
                  <c:v>2009</c:v>
                </c:pt>
                <c:pt idx="2">
                  <c:v>2010</c:v>
                </c:pt>
                <c:pt idx="3">
                  <c:v>2011</c:v>
                </c:pt>
                <c:pt idx="4">
                  <c:v>2012</c:v>
                </c:pt>
                <c:pt idx="5">
                  <c:v>2013</c:v>
                </c:pt>
                <c:pt idx="6">
                  <c:v>2014</c:v>
                </c:pt>
                <c:pt idx="7">
                  <c:v>2015</c:v>
                </c:pt>
                <c:pt idx="8">
                  <c:v>2016</c:v>
                </c:pt>
                <c:pt idx="9">
                  <c:v>2017</c:v>
                </c:pt>
                <c:pt idx="10">
                  <c:v>2018</c:v>
                </c:pt>
                <c:pt idx="11">
                  <c:v>2019</c:v>
                </c:pt>
                <c:pt idx="12">
                  <c:v>2020</c:v>
                </c:pt>
              </c:numCache>
            </c:numRef>
          </c:cat>
          <c:val>
            <c:numRef>
              <c:f>Tabelle1!$B$2:$B$14</c:f>
              <c:numCache>
                <c:formatCode>General</c:formatCode>
                <c:ptCount val="13"/>
                <c:pt idx="0">
                  <c:v>6</c:v>
                </c:pt>
                <c:pt idx="1">
                  <c:v>32</c:v>
                </c:pt>
                <c:pt idx="2">
                  <c:v>116</c:v>
                </c:pt>
                <c:pt idx="3">
                  <c:v>185</c:v>
                </c:pt>
                <c:pt idx="4">
                  <c:v>291</c:v>
                </c:pt>
                <c:pt idx="5">
                  <c:v>351</c:v>
                </c:pt>
                <c:pt idx="6">
                  <c:v>414</c:v>
                </c:pt>
                <c:pt idx="7">
                  <c:v>465</c:v>
                </c:pt>
                <c:pt idx="8">
                  <c:v>517</c:v>
                </c:pt>
                <c:pt idx="9">
                  <c:v>557</c:v>
                </c:pt>
                <c:pt idx="10">
                  <c:v>603</c:v>
                </c:pt>
                <c:pt idx="11">
                  <c:v>627</c:v>
                </c:pt>
                <c:pt idx="12">
                  <c:v>678</c:v>
                </c:pt>
              </c:numCache>
            </c:numRef>
          </c:val>
          <c:extLst>
            <c:ext xmlns:c16="http://schemas.microsoft.com/office/drawing/2014/chart" uri="{C3380CC4-5D6E-409C-BE32-E72D297353CC}">
              <c16:uniqueId val="{00000000-1852-48AE-9D77-2F7A3DEE940E}"/>
            </c:ext>
          </c:extLst>
        </c:ser>
        <c:dLbls>
          <c:dLblPos val="inEnd"/>
          <c:showLegendKey val="0"/>
          <c:showVal val="1"/>
          <c:showCatName val="0"/>
          <c:showSerName val="0"/>
          <c:showPercent val="0"/>
          <c:showBubbleSize val="0"/>
        </c:dLbls>
        <c:gapWidth val="41"/>
        <c:axId val="909613856"/>
        <c:axId val="909612608"/>
      </c:barChart>
      <c:catAx>
        <c:axId val="909613856"/>
        <c:scaling>
          <c:orientation val="minMax"/>
        </c:scaling>
        <c:delete val="0"/>
        <c:axPos val="b"/>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dk1">
                    <a:lumMod val="65000"/>
                    <a:lumOff val="35000"/>
                  </a:schemeClr>
                </a:solidFill>
                <a:effectLst/>
                <a:latin typeface="+mn-lt"/>
                <a:ea typeface="+mn-ea"/>
                <a:cs typeface="+mn-cs"/>
              </a:defRPr>
            </a:pPr>
            <a:endParaRPr lang="de-DE"/>
          </a:p>
        </c:txPr>
        <c:crossAx val="909612608"/>
        <c:crosses val="autoZero"/>
        <c:auto val="1"/>
        <c:lblAlgn val="ctr"/>
        <c:lblOffset val="100"/>
        <c:noMultiLvlLbl val="0"/>
      </c:catAx>
      <c:valAx>
        <c:axId val="909612608"/>
        <c:scaling>
          <c:orientation val="minMax"/>
        </c:scaling>
        <c:delete val="1"/>
        <c:axPos val="l"/>
        <c:numFmt formatCode="General" sourceLinked="1"/>
        <c:majorTickMark val="none"/>
        <c:minorTickMark val="none"/>
        <c:tickLblPos val="nextTo"/>
        <c:crossAx val="909613856"/>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de-DE"/>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explosion val="25"/>
          <c:dLbls>
            <c:spPr>
              <a:noFill/>
              <a:ln>
                <a:noFill/>
              </a:ln>
              <a:effectLst/>
            </c:spPr>
            <c:showLegendKey val="0"/>
            <c:showVal val="1"/>
            <c:showCatName val="1"/>
            <c:showSerName val="0"/>
            <c:showPercent val="0"/>
            <c:showBubbleSize val="0"/>
            <c:showLeaderLines val="1"/>
            <c:extLst>
              <c:ext xmlns:c15="http://schemas.microsoft.com/office/drawing/2012/chart" uri="{CE6537A1-D6FC-4f65-9D91-7224C49458BB}"/>
            </c:extLst>
          </c:dLbls>
          <c:cat>
            <c:strRef>
              <c:f>Wärmeleitung!$K$34:$K$39</c:f>
              <c:strCache>
                <c:ptCount val="6"/>
                <c:pt idx="0">
                  <c:v>Pfalzgrafenweiler</c:v>
                </c:pt>
                <c:pt idx="1">
                  <c:v>Edelweiler </c:v>
                </c:pt>
                <c:pt idx="2">
                  <c:v>Neu-Nuifra</c:v>
                </c:pt>
                <c:pt idx="3">
                  <c:v>Herzogsweiler</c:v>
                </c:pt>
                <c:pt idx="4">
                  <c:v>Durrweiler</c:v>
                </c:pt>
                <c:pt idx="5">
                  <c:v>Bösingen</c:v>
                </c:pt>
              </c:strCache>
            </c:strRef>
          </c:cat>
          <c:val>
            <c:numRef>
              <c:f>Wärmeleitung!$L$34:$L$39</c:f>
              <c:numCache>
                <c:formatCode>#,##0</c:formatCode>
                <c:ptCount val="6"/>
                <c:pt idx="0">
                  <c:v>582</c:v>
                </c:pt>
                <c:pt idx="1">
                  <c:v>1</c:v>
                </c:pt>
                <c:pt idx="2">
                  <c:v>9</c:v>
                </c:pt>
                <c:pt idx="3">
                  <c:v>9</c:v>
                </c:pt>
                <c:pt idx="4">
                  <c:v>46</c:v>
                </c:pt>
                <c:pt idx="5">
                  <c:v>31</c:v>
                </c:pt>
              </c:numCache>
            </c:numRef>
          </c:val>
          <c:extLst>
            <c:ext xmlns:c16="http://schemas.microsoft.com/office/drawing/2014/chart" uri="{C3380CC4-5D6E-409C-BE32-E72D297353CC}">
              <c16:uniqueId val="{00000000-5768-493F-A06C-82044935DAC5}"/>
            </c:ext>
          </c:extLst>
        </c:ser>
        <c:dLbls>
          <c:showLegendKey val="0"/>
          <c:showVal val="1"/>
          <c:showCatName val="1"/>
          <c:showSerName val="0"/>
          <c:showPercent val="0"/>
          <c:showBubbleSize val="0"/>
          <c:showLeaderLines val="1"/>
        </c:dLbls>
        <c:firstSliceAng val="0"/>
      </c:pieChart>
    </c:plotArea>
    <c:plotVisOnly val="1"/>
    <c:dispBlanksAs val="gap"/>
    <c:showDLblsOverMax val="0"/>
  </c:chart>
  <c:externalData r:id="rId2">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dirty="0" err="1" smtClean="0"/>
              <a:t>Stromkunden</a:t>
            </a:r>
            <a:r>
              <a:rPr lang="en-US" sz="2400" b="1" dirty="0" smtClean="0"/>
              <a:t> </a:t>
            </a:r>
            <a:r>
              <a:rPr lang="en-US" sz="2400" b="1" dirty="0" err="1" smtClean="0"/>
              <a:t>Bürgerwerke</a:t>
            </a:r>
            <a:endParaRPr lang="en-US" sz="2400" b="1" dirty="0"/>
          </a:p>
        </c:rich>
      </c:tx>
      <c:layout>
        <c:manualLayout>
          <c:xMode val="edge"/>
          <c:yMode val="edge"/>
          <c:x val="0.26971522309711288"/>
          <c:y val="3.7037037037037035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Tabelle1!$A$3:$A$9</c:f>
              <c:strCache>
                <c:ptCount val="7"/>
                <c:pt idx="0">
                  <c:v>2015</c:v>
                </c:pt>
                <c:pt idx="1">
                  <c:v>2016</c:v>
                </c:pt>
                <c:pt idx="2">
                  <c:v>2017</c:v>
                </c:pt>
                <c:pt idx="3">
                  <c:v>2018</c:v>
                </c:pt>
                <c:pt idx="4">
                  <c:v>2019</c:v>
                </c:pt>
                <c:pt idx="5">
                  <c:v>2020</c:v>
                </c:pt>
                <c:pt idx="6">
                  <c:v>aktuell</c:v>
                </c:pt>
              </c:strCache>
            </c:strRef>
          </c:cat>
          <c:val>
            <c:numRef>
              <c:f>Tabelle1!$B$3:$B$9</c:f>
              <c:numCache>
                <c:formatCode>General</c:formatCode>
                <c:ptCount val="7"/>
                <c:pt idx="0">
                  <c:v>34</c:v>
                </c:pt>
                <c:pt idx="1">
                  <c:v>57</c:v>
                </c:pt>
                <c:pt idx="2">
                  <c:v>84</c:v>
                </c:pt>
                <c:pt idx="3">
                  <c:v>113</c:v>
                </c:pt>
                <c:pt idx="4">
                  <c:v>127</c:v>
                </c:pt>
                <c:pt idx="5">
                  <c:v>131</c:v>
                </c:pt>
                <c:pt idx="6">
                  <c:v>145</c:v>
                </c:pt>
              </c:numCache>
            </c:numRef>
          </c:val>
          <c:extLst>
            <c:ext xmlns:c16="http://schemas.microsoft.com/office/drawing/2014/chart" uri="{C3380CC4-5D6E-409C-BE32-E72D297353CC}">
              <c16:uniqueId val="{00000000-E949-4003-8F3F-59E87693D3BB}"/>
            </c:ext>
          </c:extLst>
        </c:ser>
        <c:dLbls>
          <c:showLegendKey val="0"/>
          <c:showVal val="0"/>
          <c:showCatName val="0"/>
          <c:showSerName val="0"/>
          <c:showPercent val="0"/>
          <c:showBubbleSize val="0"/>
        </c:dLbls>
        <c:gapWidth val="219"/>
        <c:overlap val="-27"/>
        <c:axId val="273893247"/>
        <c:axId val="273896575"/>
      </c:barChart>
      <c:catAx>
        <c:axId val="27389324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73896575"/>
        <c:crosses val="autoZero"/>
        <c:auto val="0"/>
        <c:lblAlgn val="ctr"/>
        <c:lblOffset val="100"/>
        <c:tickLblSkip val="1"/>
        <c:noMultiLvlLbl val="0"/>
      </c:catAx>
      <c:valAx>
        <c:axId val="273896575"/>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273893247"/>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de-DE"/>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a:lstStyle/>
          <a:p>
            <a:pPr>
              <a:defRPr sz="1500" b="0"/>
            </a:pPr>
            <a:r>
              <a:rPr lang="de-DE" sz="1200" b="1" dirty="0"/>
              <a:t>Renault ZOE: Reichweiten in km</a:t>
            </a:r>
          </a:p>
        </c:rich>
      </c:tx>
      <c:layout/>
      <c:overlay val="0"/>
    </c:title>
    <c:autoTitleDeleted val="0"/>
    <c:plotArea>
      <c:layout>
        <c:manualLayout>
          <c:layoutTarget val="inner"/>
          <c:xMode val="edge"/>
          <c:yMode val="edge"/>
          <c:x val="0.11423840769903762"/>
          <c:y val="0.17783573928258967"/>
          <c:w val="0.85520603674540685"/>
          <c:h val="0.63269211140274129"/>
        </c:manualLayout>
      </c:layout>
      <c:lineChart>
        <c:grouping val="standard"/>
        <c:varyColors val="0"/>
        <c:ser>
          <c:idx val="0"/>
          <c:order val="0"/>
          <c:tx>
            <c:strRef>
              <c:f>'ZOE Reichweiten'!$B$1</c:f>
              <c:strCache>
                <c:ptCount val="1"/>
                <c:pt idx="0">
                  <c:v>Renault ZOE: Reichweiten in km</c:v>
                </c:pt>
              </c:strCache>
            </c:strRef>
          </c:tx>
          <c:spPr>
            <a:ln>
              <a:solidFill>
                <a:srgbClr val="92D050"/>
              </a:solidFill>
            </a:ln>
          </c:spPr>
          <c:marker>
            <c:spPr>
              <a:solidFill>
                <a:srgbClr val="E24EC6"/>
              </a:solidFill>
              <a:ln>
                <a:solidFill>
                  <a:srgbClr val="E24EC6"/>
                </a:solidFill>
              </a:ln>
            </c:spPr>
          </c:marker>
          <c:dLbls>
            <c:numFmt formatCode="#,##0" sourceLinked="0"/>
            <c:spPr>
              <a:noFill/>
              <a:ln>
                <a:noFill/>
              </a:ln>
              <a:effectLst/>
            </c:spPr>
            <c:txPr>
              <a:bodyPr/>
              <a:lstStyle/>
              <a:p>
                <a:pPr>
                  <a:defRPr sz="800"/>
                </a:pPr>
                <a:endParaRPr lang="de-DE"/>
              </a:p>
            </c:txPr>
            <c:dLblPos val="t"/>
            <c:showLegendKey val="0"/>
            <c:showVal val="1"/>
            <c:showCatName val="0"/>
            <c:showSerName val="0"/>
            <c:showPercent val="0"/>
            <c:showBubbleSize val="0"/>
            <c:showLeaderLines val="0"/>
            <c:extLst>
              <c:ext xmlns:c15="http://schemas.microsoft.com/office/drawing/2012/chart" uri="{CE6537A1-D6FC-4f65-9D91-7224C49458BB}">
                <c15:layout/>
                <c15:showLeaderLines val="0"/>
              </c:ext>
            </c:extLst>
          </c:dLbls>
          <c:cat>
            <c:numRef>
              <c:f>'ZOE Reichweiten'!$A$4:$A$8</c:f>
              <c:numCache>
                <c:formatCode>General</c:formatCode>
                <c:ptCount val="5"/>
                <c:pt idx="0">
                  <c:v>2014</c:v>
                </c:pt>
                <c:pt idx="1">
                  <c:v>2015</c:v>
                </c:pt>
                <c:pt idx="2">
                  <c:v>2017</c:v>
                </c:pt>
                <c:pt idx="3">
                  <c:v>2019</c:v>
                </c:pt>
                <c:pt idx="4">
                  <c:v>2020</c:v>
                </c:pt>
              </c:numCache>
            </c:numRef>
          </c:cat>
          <c:val>
            <c:numRef>
              <c:f>'ZOE Reichweiten'!$B$4:$B$8</c:f>
              <c:numCache>
                <c:formatCode>General</c:formatCode>
                <c:ptCount val="5"/>
                <c:pt idx="0">
                  <c:v>130</c:v>
                </c:pt>
                <c:pt idx="1">
                  <c:v>160</c:v>
                </c:pt>
                <c:pt idx="2">
                  <c:v>270</c:v>
                </c:pt>
                <c:pt idx="3">
                  <c:v>350</c:v>
                </c:pt>
                <c:pt idx="4">
                  <c:v>395</c:v>
                </c:pt>
              </c:numCache>
            </c:numRef>
          </c:val>
          <c:smooth val="0"/>
          <c:extLst>
            <c:ext xmlns:c16="http://schemas.microsoft.com/office/drawing/2014/chart" uri="{C3380CC4-5D6E-409C-BE32-E72D297353CC}">
              <c16:uniqueId val="{00000000-4F4A-49C7-8AF4-4FB06C8F200F}"/>
            </c:ext>
          </c:extLst>
        </c:ser>
        <c:dLbls>
          <c:showLegendKey val="0"/>
          <c:showVal val="1"/>
          <c:showCatName val="0"/>
          <c:showSerName val="0"/>
          <c:showPercent val="0"/>
          <c:showBubbleSize val="0"/>
        </c:dLbls>
        <c:marker val="1"/>
        <c:smooth val="0"/>
        <c:axId val="231796224"/>
        <c:axId val="201105408"/>
      </c:lineChart>
      <c:catAx>
        <c:axId val="231796224"/>
        <c:scaling>
          <c:orientation val="minMax"/>
        </c:scaling>
        <c:delete val="0"/>
        <c:axPos val="b"/>
        <c:numFmt formatCode="General" sourceLinked="1"/>
        <c:majorTickMark val="none"/>
        <c:minorTickMark val="none"/>
        <c:tickLblPos val="nextTo"/>
        <c:crossAx val="201105408"/>
        <c:crosses val="autoZero"/>
        <c:auto val="1"/>
        <c:lblAlgn val="ctr"/>
        <c:lblOffset val="100"/>
        <c:noMultiLvlLbl val="0"/>
      </c:catAx>
      <c:valAx>
        <c:axId val="201105408"/>
        <c:scaling>
          <c:orientation val="minMax"/>
        </c:scaling>
        <c:delete val="0"/>
        <c:axPos val="l"/>
        <c:majorGridlines/>
        <c:numFmt formatCode="General" sourceLinked="1"/>
        <c:majorTickMark val="none"/>
        <c:minorTickMark val="none"/>
        <c:tickLblPos val="nextTo"/>
        <c:crossAx val="231796224"/>
        <c:crosses val="autoZero"/>
        <c:crossBetween val="between"/>
      </c:valAx>
    </c:plotArea>
    <c:plotVisOnly val="1"/>
    <c:dispBlanksAs val="zero"/>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900" b="1" kern="1200"/>
  </cs:axisTitle>
  <cs:categoryAxis>
    <cs:lnRef idx="0"/>
    <cs:fillRef idx="0"/>
    <cs:effectRef idx="0"/>
    <cs:fontRef idx="minor">
      <a:schemeClr val="dk1">
        <a:lumMod val="65000"/>
        <a:lumOff val="35000"/>
      </a:schemeClr>
    </cs:fontRef>
    <cs:defRPr sz="900"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000" kern="1200"/>
  </cs:chartArea>
  <cs:dataLabel>
    <cs:lnRef idx="0"/>
    <cs:fillRef idx="0"/>
    <cs:effectRef idx="0"/>
    <cs:fontRef idx="minor">
      <a:schemeClr val="lt1"/>
    </cs:fontRef>
    <cs:spPr/>
    <cs:defRPr sz="100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00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900"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900"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30.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0.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7"/>
            <a:ext cx="2944486" cy="497572"/>
          </a:xfrm>
          <a:prstGeom prst="rect">
            <a:avLst/>
          </a:prstGeom>
          <a:noFill/>
          <a:ln w="9525">
            <a:noFill/>
            <a:miter lim="800000"/>
            <a:headEnd/>
            <a:tailEnd/>
          </a:ln>
          <a:effectLst/>
        </p:spPr>
        <p:txBody>
          <a:bodyPr vert="horz" wrap="square" lIns="93163" tIns="46583" rIns="93163" bIns="46583" numCol="1" anchor="t" anchorCtr="0" compatLnSpc="1">
            <a:prstTxWarp prst="textNoShape">
              <a:avLst/>
            </a:prstTxWarp>
          </a:bodyPr>
          <a:lstStyle>
            <a:lvl1pPr algn="l" defTabSz="932136">
              <a:defRPr sz="1300" b="0">
                <a:solidFill>
                  <a:schemeClr val="tx1"/>
                </a:solidFill>
              </a:defRPr>
            </a:lvl1pPr>
          </a:lstStyle>
          <a:p>
            <a:pPr>
              <a:defRPr/>
            </a:pPr>
            <a:endParaRPr lang="de-DE"/>
          </a:p>
        </p:txBody>
      </p:sp>
      <p:sp>
        <p:nvSpPr>
          <p:cNvPr id="3075" name="Rectangle 3"/>
          <p:cNvSpPr>
            <a:spLocks noGrp="1" noChangeArrowheads="1"/>
          </p:cNvSpPr>
          <p:nvPr>
            <p:ph type="dt" sz="quarter" idx="1"/>
          </p:nvPr>
        </p:nvSpPr>
        <p:spPr bwMode="auto">
          <a:xfrm>
            <a:off x="3848501" y="7"/>
            <a:ext cx="2944486" cy="497572"/>
          </a:xfrm>
          <a:prstGeom prst="rect">
            <a:avLst/>
          </a:prstGeom>
          <a:noFill/>
          <a:ln w="9525">
            <a:noFill/>
            <a:miter lim="800000"/>
            <a:headEnd/>
            <a:tailEnd/>
          </a:ln>
          <a:effectLst/>
        </p:spPr>
        <p:txBody>
          <a:bodyPr vert="horz" wrap="square" lIns="93163" tIns="46583" rIns="93163" bIns="46583" numCol="1" anchor="t" anchorCtr="0" compatLnSpc="1">
            <a:prstTxWarp prst="textNoShape">
              <a:avLst/>
            </a:prstTxWarp>
          </a:bodyPr>
          <a:lstStyle>
            <a:lvl1pPr algn="r" defTabSz="932136">
              <a:defRPr sz="1300" b="0">
                <a:solidFill>
                  <a:schemeClr val="tx1"/>
                </a:solidFill>
              </a:defRPr>
            </a:lvl1pPr>
          </a:lstStyle>
          <a:p>
            <a:pPr>
              <a:defRPr/>
            </a:pPr>
            <a:endParaRPr lang="de-DE"/>
          </a:p>
        </p:txBody>
      </p:sp>
      <p:sp>
        <p:nvSpPr>
          <p:cNvPr id="3076" name="Rectangle 4"/>
          <p:cNvSpPr>
            <a:spLocks noGrp="1" noChangeArrowheads="1"/>
          </p:cNvSpPr>
          <p:nvPr>
            <p:ph type="ftr" sz="quarter" idx="2"/>
          </p:nvPr>
        </p:nvSpPr>
        <p:spPr bwMode="auto">
          <a:xfrm>
            <a:off x="0" y="9432288"/>
            <a:ext cx="2944486" cy="497571"/>
          </a:xfrm>
          <a:prstGeom prst="rect">
            <a:avLst/>
          </a:prstGeom>
          <a:noFill/>
          <a:ln w="9525">
            <a:noFill/>
            <a:miter lim="800000"/>
            <a:headEnd/>
            <a:tailEnd/>
          </a:ln>
          <a:effectLst/>
        </p:spPr>
        <p:txBody>
          <a:bodyPr vert="horz" wrap="square" lIns="93163" tIns="46583" rIns="93163" bIns="46583" numCol="1" anchor="b" anchorCtr="0" compatLnSpc="1">
            <a:prstTxWarp prst="textNoShape">
              <a:avLst/>
            </a:prstTxWarp>
          </a:bodyPr>
          <a:lstStyle>
            <a:lvl1pPr algn="l" defTabSz="932136">
              <a:defRPr sz="1300" b="0">
                <a:solidFill>
                  <a:schemeClr val="tx1"/>
                </a:solidFill>
              </a:defRPr>
            </a:lvl1pPr>
          </a:lstStyle>
          <a:p>
            <a:pPr>
              <a:defRPr/>
            </a:pPr>
            <a:endParaRPr lang="de-DE"/>
          </a:p>
        </p:txBody>
      </p:sp>
      <p:sp>
        <p:nvSpPr>
          <p:cNvPr id="3077" name="Rectangle 5"/>
          <p:cNvSpPr>
            <a:spLocks noGrp="1" noChangeArrowheads="1"/>
          </p:cNvSpPr>
          <p:nvPr>
            <p:ph type="sldNum" sz="quarter" idx="3"/>
          </p:nvPr>
        </p:nvSpPr>
        <p:spPr bwMode="auto">
          <a:xfrm>
            <a:off x="3848501" y="9432288"/>
            <a:ext cx="2944486" cy="497571"/>
          </a:xfrm>
          <a:prstGeom prst="rect">
            <a:avLst/>
          </a:prstGeom>
          <a:noFill/>
          <a:ln w="9525">
            <a:noFill/>
            <a:miter lim="800000"/>
            <a:headEnd/>
            <a:tailEnd/>
          </a:ln>
          <a:effectLst/>
        </p:spPr>
        <p:txBody>
          <a:bodyPr vert="horz" wrap="square" lIns="93163" tIns="46583" rIns="93163" bIns="46583" numCol="1" anchor="b" anchorCtr="0" compatLnSpc="1">
            <a:prstTxWarp prst="textNoShape">
              <a:avLst/>
            </a:prstTxWarp>
          </a:bodyPr>
          <a:lstStyle>
            <a:lvl1pPr algn="r" defTabSz="932136">
              <a:defRPr sz="1300" b="0">
                <a:solidFill>
                  <a:schemeClr val="tx1"/>
                </a:solidFill>
              </a:defRPr>
            </a:lvl1pPr>
          </a:lstStyle>
          <a:p>
            <a:pPr>
              <a:defRPr/>
            </a:pPr>
            <a:fld id="{BD62AC5C-620B-43F7-82C2-FB4BAB650865}" type="slidenum">
              <a:rPr lang="de-DE"/>
              <a:pPr>
                <a:defRPr/>
              </a:pPr>
              <a:t>‹Nr.›</a:t>
            </a:fld>
            <a:endParaRPr lang="de-DE"/>
          </a:p>
        </p:txBody>
      </p:sp>
    </p:spTree>
    <p:extLst>
      <p:ext uri="{BB962C8B-B14F-4D97-AF65-F5344CB8AC3E}">
        <p14:creationId xmlns:p14="http://schemas.microsoft.com/office/powerpoint/2010/main" val="1975845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hdr" sz="quarter"/>
          </p:nvPr>
        </p:nvSpPr>
        <p:spPr bwMode="auto">
          <a:xfrm>
            <a:off x="0" y="7"/>
            <a:ext cx="2944486" cy="497572"/>
          </a:xfrm>
          <a:prstGeom prst="rect">
            <a:avLst/>
          </a:prstGeom>
          <a:noFill/>
          <a:ln w="9525">
            <a:noFill/>
            <a:miter lim="800000"/>
            <a:headEnd/>
            <a:tailEnd/>
          </a:ln>
          <a:effectLst/>
        </p:spPr>
        <p:txBody>
          <a:bodyPr vert="horz" wrap="square" lIns="93163" tIns="46583" rIns="93163" bIns="46583" numCol="1" anchor="t" anchorCtr="0" compatLnSpc="1">
            <a:prstTxWarp prst="textNoShape">
              <a:avLst/>
            </a:prstTxWarp>
          </a:bodyPr>
          <a:lstStyle>
            <a:lvl1pPr algn="l" defTabSz="932136">
              <a:defRPr sz="1300" b="0">
                <a:solidFill>
                  <a:schemeClr val="tx1"/>
                </a:solidFill>
              </a:defRPr>
            </a:lvl1pPr>
          </a:lstStyle>
          <a:p>
            <a:pPr>
              <a:defRPr/>
            </a:pPr>
            <a:endParaRPr lang="de-DE"/>
          </a:p>
        </p:txBody>
      </p:sp>
      <p:sp>
        <p:nvSpPr>
          <p:cNvPr id="4099" name="Rectangle 3"/>
          <p:cNvSpPr>
            <a:spLocks noGrp="1" noChangeArrowheads="1"/>
          </p:cNvSpPr>
          <p:nvPr>
            <p:ph type="dt" idx="1"/>
          </p:nvPr>
        </p:nvSpPr>
        <p:spPr bwMode="auto">
          <a:xfrm>
            <a:off x="3848501" y="7"/>
            <a:ext cx="2944486" cy="497572"/>
          </a:xfrm>
          <a:prstGeom prst="rect">
            <a:avLst/>
          </a:prstGeom>
          <a:noFill/>
          <a:ln w="9525">
            <a:noFill/>
            <a:miter lim="800000"/>
            <a:headEnd/>
            <a:tailEnd/>
          </a:ln>
          <a:effectLst/>
        </p:spPr>
        <p:txBody>
          <a:bodyPr vert="horz" wrap="square" lIns="93163" tIns="46583" rIns="93163" bIns="46583" numCol="1" anchor="t" anchorCtr="0" compatLnSpc="1">
            <a:prstTxWarp prst="textNoShape">
              <a:avLst/>
            </a:prstTxWarp>
          </a:bodyPr>
          <a:lstStyle>
            <a:lvl1pPr algn="r" defTabSz="932136">
              <a:defRPr sz="1300" b="0">
                <a:solidFill>
                  <a:schemeClr val="tx1"/>
                </a:solidFill>
              </a:defRPr>
            </a:lvl1pPr>
          </a:lstStyle>
          <a:p>
            <a:pPr>
              <a:defRPr/>
            </a:pPr>
            <a:endParaRPr lang="de-DE"/>
          </a:p>
        </p:txBody>
      </p:sp>
      <p:sp>
        <p:nvSpPr>
          <p:cNvPr id="47108" name="Rectangle 4"/>
          <p:cNvSpPr>
            <a:spLocks noGrp="1" noRot="1" noChangeAspect="1" noChangeArrowheads="1" noTextEdit="1"/>
          </p:cNvSpPr>
          <p:nvPr>
            <p:ph type="sldImg" idx="2"/>
          </p:nvPr>
        </p:nvSpPr>
        <p:spPr bwMode="auto">
          <a:xfrm>
            <a:off x="915988" y="746125"/>
            <a:ext cx="4962525" cy="3722688"/>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01" name="Rectangle 5"/>
          <p:cNvSpPr>
            <a:spLocks noGrp="1" noChangeArrowheads="1"/>
          </p:cNvSpPr>
          <p:nvPr>
            <p:ph type="body" sz="quarter" idx="3"/>
          </p:nvPr>
        </p:nvSpPr>
        <p:spPr bwMode="auto">
          <a:xfrm>
            <a:off x="679147" y="4718460"/>
            <a:ext cx="5436208" cy="4468899"/>
          </a:xfrm>
          <a:prstGeom prst="rect">
            <a:avLst/>
          </a:prstGeom>
          <a:noFill/>
          <a:ln w="9525">
            <a:noFill/>
            <a:miter lim="800000"/>
            <a:headEnd/>
            <a:tailEnd/>
          </a:ln>
          <a:effectLst/>
        </p:spPr>
        <p:txBody>
          <a:bodyPr vert="horz" wrap="square" lIns="93163" tIns="46583" rIns="93163" bIns="46583" numCol="1" anchor="t" anchorCtr="0" compatLnSpc="1">
            <a:prstTxWarp prst="textNoShape">
              <a:avLst/>
            </a:prstTxWarp>
          </a:bodyPr>
          <a:lstStyle/>
          <a:p>
            <a:pPr lvl="0"/>
            <a:r>
              <a:rPr lang="de-DE" noProof="0"/>
              <a:t>Textmasterformate durch Klicken bearbeiten</a:t>
            </a:r>
          </a:p>
          <a:p>
            <a:pPr lvl="1"/>
            <a:r>
              <a:rPr lang="de-DE" noProof="0"/>
              <a:t>Zweite Ebene</a:t>
            </a:r>
          </a:p>
          <a:p>
            <a:pPr lvl="2"/>
            <a:r>
              <a:rPr lang="de-DE" noProof="0"/>
              <a:t>Dritte Ebene</a:t>
            </a:r>
          </a:p>
          <a:p>
            <a:pPr lvl="3"/>
            <a:r>
              <a:rPr lang="de-DE" noProof="0"/>
              <a:t>Vierte Ebene</a:t>
            </a:r>
          </a:p>
          <a:p>
            <a:pPr lvl="4"/>
            <a:r>
              <a:rPr lang="de-DE" noProof="0"/>
              <a:t>Fünfte Ebene</a:t>
            </a:r>
          </a:p>
        </p:txBody>
      </p:sp>
      <p:sp>
        <p:nvSpPr>
          <p:cNvPr id="4102" name="Rectangle 6"/>
          <p:cNvSpPr>
            <a:spLocks noGrp="1" noChangeArrowheads="1"/>
          </p:cNvSpPr>
          <p:nvPr>
            <p:ph type="ftr" sz="quarter" idx="4"/>
          </p:nvPr>
        </p:nvSpPr>
        <p:spPr bwMode="auto">
          <a:xfrm>
            <a:off x="0" y="9432288"/>
            <a:ext cx="2944486" cy="497571"/>
          </a:xfrm>
          <a:prstGeom prst="rect">
            <a:avLst/>
          </a:prstGeom>
          <a:noFill/>
          <a:ln w="9525">
            <a:noFill/>
            <a:miter lim="800000"/>
            <a:headEnd/>
            <a:tailEnd/>
          </a:ln>
          <a:effectLst/>
        </p:spPr>
        <p:txBody>
          <a:bodyPr vert="horz" wrap="square" lIns="93163" tIns="46583" rIns="93163" bIns="46583" numCol="1" anchor="b" anchorCtr="0" compatLnSpc="1">
            <a:prstTxWarp prst="textNoShape">
              <a:avLst/>
            </a:prstTxWarp>
          </a:bodyPr>
          <a:lstStyle>
            <a:lvl1pPr algn="l" defTabSz="932136">
              <a:defRPr sz="1300" b="0">
                <a:solidFill>
                  <a:schemeClr val="tx1"/>
                </a:solidFill>
              </a:defRPr>
            </a:lvl1pPr>
          </a:lstStyle>
          <a:p>
            <a:pPr>
              <a:defRPr/>
            </a:pPr>
            <a:endParaRPr lang="de-DE"/>
          </a:p>
        </p:txBody>
      </p:sp>
      <p:sp>
        <p:nvSpPr>
          <p:cNvPr id="4103" name="Rectangle 7"/>
          <p:cNvSpPr>
            <a:spLocks noGrp="1" noChangeArrowheads="1"/>
          </p:cNvSpPr>
          <p:nvPr>
            <p:ph type="sldNum" sz="quarter" idx="5"/>
          </p:nvPr>
        </p:nvSpPr>
        <p:spPr bwMode="auto">
          <a:xfrm>
            <a:off x="3848501" y="9432288"/>
            <a:ext cx="2944486" cy="497571"/>
          </a:xfrm>
          <a:prstGeom prst="rect">
            <a:avLst/>
          </a:prstGeom>
          <a:noFill/>
          <a:ln w="9525">
            <a:noFill/>
            <a:miter lim="800000"/>
            <a:headEnd/>
            <a:tailEnd/>
          </a:ln>
          <a:effectLst/>
        </p:spPr>
        <p:txBody>
          <a:bodyPr vert="horz" wrap="square" lIns="93163" tIns="46583" rIns="93163" bIns="46583" numCol="1" anchor="b" anchorCtr="0" compatLnSpc="1">
            <a:prstTxWarp prst="textNoShape">
              <a:avLst/>
            </a:prstTxWarp>
          </a:bodyPr>
          <a:lstStyle>
            <a:lvl1pPr algn="r" defTabSz="932136">
              <a:defRPr sz="1300" b="0">
                <a:solidFill>
                  <a:schemeClr val="tx1"/>
                </a:solidFill>
              </a:defRPr>
            </a:lvl1pPr>
          </a:lstStyle>
          <a:p>
            <a:pPr>
              <a:defRPr/>
            </a:pPr>
            <a:fld id="{9168FC73-7210-467D-A692-DAFB3A3F1540}" type="slidenum">
              <a:rPr lang="de-DE"/>
              <a:pPr>
                <a:defRPr/>
              </a:pPr>
              <a:t>‹Nr.›</a:t>
            </a:fld>
            <a:endParaRPr lang="de-DE"/>
          </a:p>
        </p:txBody>
      </p:sp>
    </p:spTree>
    <p:extLst>
      <p:ext uri="{BB962C8B-B14F-4D97-AF65-F5344CB8AC3E}">
        <p14:creationId xmlns:p14="http://schemas.microsoft.com/office/powerpoint/2010/main" val="236808438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219" eaLnBrk="0" hangingPunct="0">
              <a:defRPr sz="2500" b="1">
                <a:solidFill>
                  <a:schemeClr val="tx2"/>
                </a:solidFill>
                <a:latin typeface="Arial" charset="0"/>
              </a:defRPr>
            </a:lvl1pPr>
            <a:lvl2pPr marL="716476" indent="-275568" defTabSz="926219" eaLnBrk="0" hangingPunct="0">
              <a:defRPr sz="2500" b="1">
                <a:solidFill>
                  <a:schemeClr val="tx2"/>
                </a:solidFill>
                <a:latin typeface="Arial" charset="0"/>
              </a:defRPr>
            </a:lvl2pPr>
            <a:lvl3pPr marL="1102278" indent="-220456" defTabSz="926219" eaLnBrk="0" hangingPunct="0">
              <a:defRPr sz="2500" b="1">
                <a:solidFill>
                  <a:schemeClr val="tx2"/>
                </a:solidFill>
                <a:latin typeface="Arial" charset="0"/>
              </a:defRPr>
            </a:lvl3pPr>
            <a:lvl4pPr marL="1543189" indent="-220456" defTabSz="926219" eaLnBrk="0" hangingPunct="0">
              <a:defRPr sz="2500" b="1">
                <a:solidFill>
                  <a:schemeClr val="tx2"/>
                </a:solidFill>
                <a:latin typeface="Arial" charset="0"/>
              </a:defRPr>
            </a:lvl4pPr>
            <a:lvl5pPr marL="1984098" indent="-220456" defTabSz="926219" eaLnBrk="0" hangingPunct="0">
              <a:defRPr sz="2500" b="1">
                <a:solidFill>
                  <a:schemeClr val="tx2"/>
                </a:solidFill>
                <a:latin typeface="Arial" charset="0"/>
              </a:defRPr>
            </a:lvl5pPr>
            <a:lvl6pPr marL="2425010" indent="-220456" defTabSz="926219" eaLnBrk="0" fontAlgn="base" hangingPunct="0">
              <a:spcBef>
                <a:spcPct val="0"/>
              </a:spcBef>
              <a:spcAft>
                <a:spcPct val="0"/>
              </a:spcAft>
              <a:defRPr sz="2500" b="1">
                <a:solidFill>
                  <a:schemeClr val="tx2"/>
                </a:solidFill>
                <a:latin typeface="Arial" charset="0"/>
              </a:defRPr>
            </a:lvl6pPr>
            <a:lvl7pPr marL="2865920" indent="-220456" defTabSz="926219" eaLnBrk="0" fontAlgn="base" hangingPunct="0">
              <a:spcBef>
                <a:spcPct val="0"/>
              </a:spcBef>
              <a:spcAft>
                <a:spcPct val="0"/>
              </a:spcAft>
              <a:defRPr sz="2500" b="1">
                <a:solidFill>
                  <a:schemeClr val="tx2"/>
                </a:solidFill>
                <a:latin typeface="Arial" charset="0"/>
              </a:defRPr>
            </a:lvl7pPr>
            <a:lvl8pPr marL="3306832" indent="-220456" defTabSz="926219" eaLnBrk="0" fontAlgn="base" hangingPunct="0">
              <a:spcBef>
                <a:spcPct val="0"/>
              </a:spcBef>
              <a:spcAft>
                <a:spcPct val="0"/>
              </a:spcAft>
              <a:defRPr sz="2500" b="1">
                <a:solidFill>
                  <a:schemeClr val="tx2"/>
                </a:solidFill>
                <a:latin typeface="Arial" charset="0"/>
              </a:defRPr>
            </a:lvl8pPr>
            <a:lvl9pPr marL="3747742" indent="-220456" defTabSz="926219" eaLnBrk="0" fontAlgn="base" hangingPunct="0">
              <a:spcBef>
                <a:spcPct val="0"/>
              </a:spcBef>
              <a:spcAft>
                <a:spcPct val="0"/>
              </a:spcAft>
              <a:defRPr sz="2500" b="1">
                <a:solidFill>
                  <a:schemeClr val="tx2"/>
                </a:solidFill>
                <a:latin typeface="Arial" charset="0"/>
              </a:defRPr>
            </a:lvl9pPr>
          </a:lstStyle>
          <a:p>
            <a:pPr eaLnBrk="1" hangingPunct="1"/>
            <a:fld id="{E3872406-071E-4D81-9F5F-AB37B8789FA7}" type="slidenum">
              <a:rPr lang="de-DE" altLang="de-DE" sz="1300" b="0">
                <a:solidFill>
                  <a:prstClr val="black"/>
                </a:solidFill>
              </a:rPr>
              <a:pPr eaLnBrk="1" hangingPunct="1"/>
              <a:t>1</a:t>
            </a:fld>
            <a:endParaRPr lang="de-DE" altLang="de-DE" sz="1300" b="0" dirty="0">
              <a:solidFill>
                <a:prstClr val="black"/>
              </a:solidFill>
            </a:endParaRPr>
          </a:p>
        </p:txBody>
      </p:sp>
      <p:sp>
        <p:nvSpPr>
          <p:cNvPr id="48131" name="Rectangle 2"/>
          <p:cNvSpPr>
            <a:spLocks noGrp="1" noRot="1" noChangeAspect="1" noChangeArrowheads="1" noTextEdit="1"/>
          </p:cNvSpPr>
          <p:nvPr>
            <p:ph type="sldImg"/>
          </p:nvPr>
        </p:nvSpPr>
        <p:spPr>
          <a:xfrm>
            <a:off x="912813" y="741363"/>
            <a:ext cx="4968875" cy="3727450"/>
          </a:xfrm>
          <a:solidFill>
            <a:srgbClr val="FFFFFF"/>
          </a:solidFill>
          <a:ln/>
        </p:spPr>
      </p:sp>
      <p:sp>
        <p:nvSpPr>
          <p:cNvPr id="48132" name="Rectangle 3"/>
          <p:cNvSpPr>
            <a:spLocks noGrp="1" noChangeArrowheads="1"/>
          </p:cNvSpPr>
          <p:nvPr>
            <p:ph type="body" idx="1"/>
          </p:nvPr>
        </p:nvSpPr>
        <p:spPr>
          <a:xfrm>
            <a:off x="677628" y="4718462"/>
            <a:ext cx="5439246" cy="4468898"/>
          </a:xfrm>
          <a:solidFill>
            <a:srgbClr val="FFFFFF"/>
          </a:solidFill>
          <a:ln>
            <a:solidFill>
              <a:srgbClr val="000000"/>
            </a:solidFill>
          </a:ln>
        </p:spPr>
        <p:txBody>
          <a:bodyPr lIns="93153" tIns="46578" rIns="93153" bIns="46578"/>
          <a:lstStyle/>
          <a:p>
            <a:pPr eaLnBrk="1" hangingPunct="1"/>
            <a:endParaRPr lang="de-DE" altLang="de-DE" dirty="0"/>
          </a:p>
        </p:txBody>
      </p:sp>
    </p:spTree>
    <p:extLst>
      <p:ext uri="{BB962C8B-B14F-4D97-AF65-F5344CB8AC3E}">
        <p14:creationId xmlns:p14="http://schemas.microsoft.com/office/powerpoint/2010/main" val="17092510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391" eaLnBrk="0" hangingPunct="0">
              <a:defRPr sz="2500" b="1">
                <a:solidFill>
                  <a:schemeClr val="tx2"/>
                </a:solidFill>
                <a:latin typeface="Arial" charset="0"/>
              </a:defRPr>
            </a:lvl1pPr>
            <a:lvl2pPr marL="716610" indent="-275619" defTabSz="926391" eaLnBrk="0" hangingPunct="0">
              <a:defRPr sz="2500" b="1">
                <a:solidFill>
                  <a:schemeClr val="tx2"/>
                </a:solidFill>
                <a:latin typeface="Arial" charset="0"/>
              </a:defRPr>
            </a:lvl2pPr>
            <a:lvl3pPr marL="1102481" indent="-220497" defTabSz="926391" eaLnBrk="0" hangingPunct="0">
              <a:defRPr sz="2500" b="1">
                <a:solidFill>
                  <a:schemeClr val="tx2"/>
                </a:solidFill>
                <a:latin typeface="Arial" charset="0"/>
              </a:defRPr>
            </a:lvl3pPr>
            <a:lvl4pPr marL="1543474" indent="-220497" defTabSz="926391" eaLnBrk="0" hangingPunct="0">
              <a:defRPr sz="2500" b="1">
                <a:solidFill>
                  <a:schemeClr val="tx2"/>
                </a:solidFill>
                <a:latin typeface="Arial" charset="0"/>
              </a:defRPr>
            </a:lvl4pPr>
            <a:lvl5pPr marL="1984465" indent="-220497" defTabSz="926391" eaLnBrk="0" hangingPunct="0">
              <a:defRPr sz="2500" b="1">
                <a:solidFill>
                  <a:schemeClr val="tx2"/>
                </a:solidFill>
                <a:latin typeface="Arial" charset="0"/>
              </a:defRPr>
            </a:lvl5pPr>
            <a:lvl6pPr marL="2425459" indent="-220497" defTabSz="926391" eaLnBrk="0" fontAlgn="base" hangingPunct="0">
              <a:spcBef>
                <a:spcPct val="0"/>
              </a:spcBef>
              <a:spcAft>
                <a:spcPct val="0"/>
              </a:spcAft>
              <a:defRPr sz="2500" b="1">
                <a:solidFill>
                  <a:schemeClr val="tx2"/>
                </a:solidFill>
                <a:latin typeface="Arial" charset="0"/>
              </a:defRPr>
            </a:lvl6pPr>
            <a:lvl7pPr marL="2866450" indent="-220497" defTabSz="926391" eaLnBrk="0" fontAlgn="base" hangingPunct="0">
              <a:spcBef>
                <a:spcPct val="0"/>
              </a:spcBef>
              <a:spcAft>
                <a:spcPct val="0"/>
              </a:spcAft>
              <a:defRPr sz="2500" b="1">
                <a:solidFill>
                  <a:schemeClr val="tx2"/>
                </a:solidFill>
                <a:latin typeface="Arial" charset="0"/>
              </a:defRPr>
            </a:lvl7pPr>
            <a:lvl8pPr marL="3307443" indent="-220497" defTabSz="926391" eaLnBrk="0" fontAlgn="base" hangingPunct="0">
              <a:spcBef>
                <a:spcPct val="0"/>
              </a:spcBef>
              <a:spcAft>
                <a:spcPct val="0"/>
              </a:spcAft>
              <a:defRPr sz="2500" b="1">
                <a:solidFill>
                  <a:schemeClr val="tx2"/>
                </a:solidFill>
                <a:latin typeface="Arial" charset="0"/>
              </a:defRPr>
            </a:lvl8pPr>
            <a:lvl9pPr marL="3748435" indent="-220497" defTabSz="926391" eaLnBrk="0" fontAlgn="base" hangingPunct="0">
              <a:spcBef>
                <a:spcPct val="0"/>
              </a:spcBef>
              <a:spcAft>
                <a:spcPct val="0"/>
              </a:spcAft>
              <a:defRPr sz="2500" b="1">
                <a:solidFill>
                  <a:schemeClr val="tx2"/>
                </a:solidFill>
                <a:latin typeface="Arial" charset="0"/>
              </a:defRPr>
            </a:lvl9pPr>
          </a:lstStyle>
          <a:p>
            <a:pPr eaLnBrk="1" hangingPunct="1"/>
            <a:fld id="{7B693407-2ED0-4BBD-B669-456F110A9D58}" type="slidenum">
              <a:rPr lang="de-DE" altLang="de-DE" sz="1300" b="0">
                <a:solidFill>
                  <a:schemeClr val="tx1"/>
                </a:solidFill>
              </a:rPr>
              <a:pPr eaLnBrk="1" hangingPunct="1"/>
              <a:t>10</a:t>
            </a:fld>
            <a:endParaRPr lang="de-DE" altLang="de-DE" sz="1300" b="0" dirty="0">
              <a:solidFill>
                <a:schemeClr val="tx1"/>
              </a:solidFill>
            </a:endParaRPr>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lIns="93171" tIns="46585" rIns="93171" bIns="46585"/>
          <a:lstStyle/>
          <a:p>
            <a:pPr eaLnBrk="1" hangingPunct="1"/>
            <a:endParaRPr lang="de-DE" altLang="de-DE" dirty="0"/>
          </a:p>
        </p:txBody>
      </p:sp>
    </p:spTree>
    <p:extLst>
      <p:ext uri="{BB962C8B-B14F-4D97-AF65-F5344CB8AC3E}">
        <p14:creationId xmlns:p14="http://schemas.microsoft.com/office/powerpoint/2010/main" val="39460139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391" eaLnBrk="0" hangingPunct="0">
              <a:defRPr sz="2500" b="1">
                <a:solidFill>
                  <a:schemeClr val="tx2"/>
                </a:solidFill>
                <a:latin typeface="Arial" charset="0"/>
              </a:defRPr>
            </a:lvl1pPr>
            <a:lvl2pPr marL="716610" indent="-275619" defTabSz="926391" eaLnBrk="0" hangingPunct="0">
              <a:defRPr sz="2500" b="1">
                <a:solidFill>
                  <a:schemeClr val="tx2"/>
                </a:solidFill>
                <a:latin typeface="Arial" charset="0"/>
              </a:defRPr>
            </a:lvl2pPr>
            <a:lvl3pPr marL="1102481" indent="-220497" defTabSz="926391" eaLnBrk="0" hangingPunct="0">
              <a:defRPr sz="2500" b="1">
                <a:solidFill>
                  <a:schemeClr val="tx2"/>
                </a:solidFill>
                <a:latin typeface="Arial" charset="0"/>
              </a:defRPr>
            </a:lvl3pPr>
            <a:lvl4pPr marL="1543474" indent="-220497" defTabSz="926391" eaLnBrk="0" hangingPunct="0">
              <a:defRPr sz="2500" b="1">
                <a:solidFill>
                  <a:schemeClr val="tx2"/>
                </a:solidFill>
                <a:latin typeface="Arial" charset="0"/>
              </a:defRPr>
            </a:lvl4pPr>
            <a:lvl5pPr marL="1984465" indent="-220497" defTabSz="926391" eaLnBrk="0" hangingPunct="0">
              <a:defRPr sz="2500" b="1">
                <a:solidFill>
                  <a:schemeClr val="tx2"/>
                </a:solidFill>
                <a:latin typeface="Arial" charset="0"/>
              </a:defRPr>
            </a:lvl5pPr>
            <a:lvl6pPr marL="2425459" indent="-220497" defTabSz="926391" eaLnBrk="0" fontAlgn="base" hangingPunct="0">
              <a:spcBef>
                <a:spcPct val="0"/>
              </a:spcBef>
              <a:spcAft>
                <a:spcPct val="0"/>
              </a:spcAft>
              <a:defRPr sz="2500" b="1">
                <a:solidFill>
                  <a:schemeClr val="tx2"/>
                </a:solidFill>
                <a:latin typeface="Arial" charset="0"/>
              </a:defRPr>
            </a:lvl6pPr>
            <a:lvl7pPr marL="2866450" indent="-220497" defTabSz="926391" eaLnBrk="0" fontAlgn="base" hangingPunct="0">
              <a:spcBef>
                <a:spcPct val="0"/>
              </a:spcBef>
              <a:spcAft>
                <a:spcPct val="0"/>
              </a:spcAft>
              <a:defRPr sz="2500" b="1">
                <a:solidFill>
                  <a:schemeClr val="tx2"/>
                </a:solidFill>
                <a:latin typeface="Arial" charset="0"/>
              </a:defRPr>
            </a:lvl7pPr>
            <a:lvl8pPr marL="3307443" indent="-220497" defTabSz="926391" eaLnBrk="0" fontAlgn="base" hangingPunct="0">
              <a:spcBef>
                <a:spcPct val="0"/>
              </a:spcBef>
              <a:spcAft>
                <a:spcPct val="0"/>
              </a:spcAft>
              <a:defRPr sz="2500" b="1">
                <a:solidFill>
                  <a:schemeClr val="tx2"/>
                </a:solidFill>
                <a:latin typeface="Arial" charset="0"/>
              </a:defRPr>
            </a:lvl8pPr>
            <a:lvl9pPr marL="3748435" indent="-220497" defTabSz="926391" eaLnBrk="0" fontAlgn="base" hangingPunct="0">
              <a:spcBef>
                <a:spcPct val="0"/>
              </a:spcBef>
              <a:spcAft>
                <a:spcPct val="0"/>
              </a:spcAft>
              <a:defRPr sz="2500" b="1">
                <a:solidFill>
                  <a:schemeClr val="tx2"/>
                </a:solidFill>
                <a:latin typeface="Arial" charset="0"/>
              </a:defRPr>
            </a:lvl9pPr>
          </a:lstStyle>
          <a:p>
            <a:pPr eaLnBrk="1" hangingPunct="1"/>
            <a:fld id="{7B693407-2ED0-4BBD-B669-456F110A9D58}" type="slidenum">
              <a:rPr lang="de-DE" altLang="de-DE" sz="1300" b="0">
                <a:solidFill>
                  <a:schemeClr val="tx1"/>
                </a:solidFill>
              </a:rPr>
              <a:pPr eaLnBrk="1" hangingPunct="1"/>
              <a:t>11</a:t>
            </a:fld>
            <a:endParaRPr lang="de-DE" altLang="de-DE" sz="1300" b="0" dirty="0">
              <a:solidFill>
                <a:schemeClr val="tx1"/>
              </a:solidFill>
            </a:endParaRPr>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lIns="93171" tIns="46585" rIns="93171" bIns="46585"/>
          <a:lstStyle/>
          <a:p>
            <a:pPr eaLnBrk="1" hangingPunct="1"/>
            <a:endParaRPr lang="de-DE" altLang="de-DE" dirty="0"/>
          </a:p>
        </p:txBody>
      </p:sp>
    </p:spTree>
    <p:extLst>
      <p:ext uri="{BB962C8B-B14F-4D97-AF65-F5344CB8AC3E}">
        <p14:creationId xmlns:p14="http://schemas.microsoft.com/office/powerpoint/2010/main" val="26913559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391" eaLnBrk="0" hangingPunct="0">
              <a:defRPr sz="2500" b="1">
                <a:solidFill>
                  <a:schemeClr val="tx2"/>
                </a:solidFill>
                <a:latin typeface="Arial" charset="0"/>
              </a:defRPr>
            </a:lvl1pPr>
            <a:lvl2pPr marL="716610" indent="-275619" defTabSz="926391" eaLnBrk="0" hangingPunct="0">
              <a:defRPr sz="2500" b="1">
                <a:solidFill>
                  <a:schemeClr val="tx2"/>
                </a:solidFill>
                <a:latin typeface="Arial" charset="0"/>
              </a:defRPr>
            </a:lvl2pPr>
            <a:lvl3pPr marL="1102481" indent="-220497" defTabSz="926391" eaLnBrk="0" hangingPunct="0">
              <a:defRPr sz="2500" b="1">
                <a:solidFill>
                  <a:schemeClr val="tx2"/>
                </a:solidFill>
                <a:latin typeface="Arial" charset="0"/>
              </a:defRPr>
            </a:lvl3pPr>
            <a:lvl4pPr marL="1543474" indent="-220497" defTabSz="926391" eaLnBrk="0" hangingPunct="0">
              <a:defRPr sz="2500" b="1">
                <a:solidFill>
                  <a:schemeClr val="tx2"/>
                </a:solidFill>
                <a:latin typeface="Arial" charset="0"/>
              </a:defRPr>
            </a:lvl4pPr>
            <a:lvl5pPr marL="1984465" indent="-220497" defTabSz="926391" eaLnBrk="0" hangingPunct="0">
              <a:defRPr sz="2500" b="1">
                <a:solidFill>
                  <a:schemeClr val="tx2"/>
                </a:solidFill>
                <a:latin typeface="Arial" charset="0"/>
              </a:defRPr>
            </a:lvl5pPr>
            <a:lvl6pPr marL="2425459" indent="-220497" defTabSz="926391" eaLnBrk="0" fontAlgn="base" hangingPunct="0">
              <a:spcBef>
                <a:spcPct val="0"/>
              </a:spcBef>
              <a:spcAft>
                <a:spcPct val="0"/>
              </a:spcAft>
              <a:defRPr sz="2500" b="1">
                <a:solidFill>
                  <a:schemeClr val="tx2"/>
                </a:solidFill>
                <a:latin typeface="Arial" charset="0"/>
              </a:defRPr>
            </a:lvl6pPr>
            <a:lvl7pPr marL="2866450" indent="-220497" defTabSz="926391" eaLnBrk="0" fontAlgn="base" hangingPunct="0">
              <a:spcBef>
                <a:spcPct val="0"/>
              </a:spcBef>
              <a:spcAft>
                <a:spcPct val="0"/>
              </a:spcAft>
              <a:defRPr sz="2500" b="1">
                <a:solidFill>
                  <a:schemeClr val="tx2"/>
                </a:solidFill>
                <a:latin typeface="Arial" charset="0"/>
              </a:defRPr>
            </a:lvl7pPr>
            <a:lvl8pPr marL="3307443" indent="-220497" defTabSz="926391" eaLnBrk="0" fontAlgn="base" hangingPunct="0">
              <a:spcBef>
                <a:spcPct val="0"/>
              </a:spcBef>
              <a:spcAft>
                <a:spcPct val="0"/>
              </a:spcAft>
              <a:defRPr sz="2500" b="1">
                <a:solidFill>
                  <a:schemeClr val="tx2"/>
                </a:solidFill>
                <a:latin typeface="Arial" charset="0"/>
              </a:defRPr>
            </a:lvl8pPr>
            <a:lvl9pPr marL="3748435" indent="-220497" defTabSz="926391" eaLnBrk="0" fontAlgn="base" hangingPunct="0">
              <a:spcBef>
                <a:spcPct val="0"/>
              </a:spcBef>
              <a:spcAft>
                <a:spcPct val="0"/>
              </a:spcAft>
              <a:defRPr sz="2500" b="1">
                <a:solidFill>
                  <a:schemeClr val="tx2"/>
                </a:solidFill>
                <a:latin typeface="Arial" charset="0"/>
              </a:defRPr>
            </a:lvl9pPr>
          </a:lstStyle>
          <a:p>
            <a:pPr eaLnBrk="1" hangingPunct="1"/>
            <a:fld id="{7B693407-2ED0-4BBD-B669-456F110A9D58}" type="slidenum">
              <a:rPr lang="de-DE" altLang="de-DE" sz="1300" b="0">
                <a:solidFill>
                  <a:schemeClr val="tx1"/>
                </a:solidFill>
              </a:rPr>
              <a:pPr eaLnBrk="1" hangingPunct="1"/>
              <a:t>12</a:t>
            </a:fld>
            <a:endParaRPr lang="de-DE" altLang="de-DE" sz="1300" b="0" dirty="0">
              <a:solidFill>
                <a:schemeClr val="tx1"/>
              </a:solidFill>
            </a:endParaRPr>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lIns="93171" tIns="46585" rIns="93171" bIns="46585"/>
          <a:lstStyle/>
          <a:p>
            <a:pPr eaLnBrk="1" hangingPunct="1"/>
            <a:endParaRPr lang="de-DE" altLang="de-DE" dirty="0"/>
          </a:p>
        </p:txBody>
      </p:sp>
    </p:spTree>
    <p:extLst>
      <p:ext uri="{BB962C8B-B14F-4D97-AF65-F5344CB8AC3E}">
        <p14:creationId xmlns:p14="http://schemas.microsoft.com/office/powerpoint/2010/main" val="6002018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391" eaLnBrk="0" hangingPunct="0">
              <a:defRPr sz="2500" b="1">
                <a:solidFill>
                  <a:schemeClr val="tx2"/>
                </a:solidFill>
                <a:latin typeface="Arial" charset="0"/>
              </a:defRPr>
            </a:lvl1pPr>
            <a:lvl2pPr marL="716610" indent="-275619" defTabSz="926391" eaLnBrk="0" hangingPunct="0">
              <a:defRPr sz="2500" b="1">
                <a:solidFill>
                  <a:schemeClr val="tx2"/>
                </a:solidFill>
                <a:latin typeface="Arial" charset="0"/>
              </a:defRPr>
            </a:lvl2pPr>
            <a:lvl3pPr marL="1102481" indent="-220497" defTabSz="926391" eaLnBrk="0" hangingPunct="0">
              <a:defRPr sz="2500" b="1">
                <a:solidFill>
                  <a:schemeClr val="tx2"/>
                </a:solidFill>
                <a:latin typeface="Arial" charset="0"/>
              </a:defRPr>
            </a:lvl3pPr>
            <a:lvl4pPr marL="1543474" indent="-220497" defTabSz="926391" eaLnBrk="0" hangingPunct="0">
              <a:defRPr sz="2500" b="1">
                <a:solidFill>
                  <a:schemeClr val="tx2"/>
                </a:solidFill>
                <a:latin typeface="Arial" charset="0"/>
              </a:defRPr>
            </a:lvl4pPr>
            <a:lvl5pPr marL="1984465" indent="-220497" defTabSz="926391" eaLnBrk="0" hangingPunct="0">
              <a:defRPr sz="2500" b="1">
                <a:solidFill>
                  <a:schemeClr val="tx2"/>
                </a:solidFill>
                <a:latin typeface="Arial" charset="0"/>
              </a:defRPr>
            </a:lvl5pPr>
            <a:lvl6pPr marL="2425459" indent="-220497" defTabSz="926391" eaLnBrk="0" fontAlgn="base" hangingPunct="0">
              <a:spcBef>
                <a:spcPct val="0"/>
              </a:spcBef>
              <a:spcAft>
                <a:spcPct val="0"/>
              </a:spcAft>
              <a:defRPr sz="2500" b="1">
                <a:solidFill>
                  <a:schemeClr val="tx2"/>
                </a:solidFill>
                <a:latin typeface="Arial" charset="0"/>
              </a:defRPr>
            </a:lvl6pPr>
            <a:lvl7pPr marL="2866450" indent="-220497" defTabSz="926391" eaLnBrk="0" fontAlgn="base" hangingPunct="0">
              <a:spcBef>
                <a:spcPct val="0"/>
              </a:spcBef>
              <a:spcAft>
                <a:spcPct val="0"/>
              </a:spcAft>
              <a:defRPr sz="2500" b="1">
                <a:solidFill>
                  <a:schemeClr val="tx2"/>
                </a:solidFill>
                <a:latin typeface="Arial" charset="0"/>
              </a:defRPr>
            </a:lvl7pPr>
            <a:lvl8pPr marL="3307443" indent="-220497" defTabSz="926391" eaLnBrk="0" fontAlgn="base" hangingPunct="0">
              <a:spcBef>
                <a:spcPct val="0"/>
              </a:spcBef>
              <a:spcAft>
                <a:spcPct val="0"/>
              </a:spcAft>
              <a:defRPr sz="2500" b="1">
                <a:solidFill>
                  <a:schemeClr val="tx2"/>
                </a:solidFill>
                <a:latin typeface="Arial" charset="0"/>
              </a:defRPr>
            </a:lvl8pPr>
            <a:lvl9pPr marL="3748435" indent="-220497" defTabSz="926391" eaLnBrk="0" fontAlgn="base" hangingPunct="0">
              <a:spcBef>
                <a:spcPct val="0"/>
              </a:spcBef>
              <a:spcAft>
                <a:spcPct val="0"/>
              </a:spcAft>
              <a:defRPr sz="2500" b="1">
                <a:solidFill>
                  <a:schemeClr val="tx2"/>
                </a:solidFill>
                <a:latin typeface="Arial" charset="0"/>
              </a:defRPr>
            </a:lvl9pPr>
          </a:lstStyle>
          <a:p>
            <a:pPr eaLnBrk="1" hangingPunct="1"/>
            <a:fld id="{486819E6-FC3A-44CA-B445-8C91FFA11F03}" type="slidenum">
              <a:rPr lang="de-DE" altLang="de-DE" sz="1300" b="0">
                <a:solidFill>
                  <a:schemeClr val="tx1"/>
                </a:solidFill>
              </a:rPr>
              <a:pPr eaLnBrk="1" hangingPunct="1"/>
              <a:t>13</a:t>
            </a:fld>
            <a:endParaRPr lang="de-DE" altLang="de-DE" sz="1300" b="0" dirty="0">
              <a:solidFill>
                <a:schemeClr val="tx1"/>
              </a:solidFill>
            </a:endParaRPr>
          </a:p>
        </p:txBody>
      </p:sp>
      <p:sp>
        <p:nvSpPr>
          <p:cNvPr id="55299" name="Rectangle 2"/>
          <p:cNvSpPr>
            <a:spLocks noGrp="1" noRot="1" noChangeAspect="1" noChangeArrowheads="1" noTextEdit="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lIns="93171" tIns="46585" rIns="93171" bIns="46585"/>
          <a:lstStyle/>
          <a:p>
            <a:pPr eaLnBrk="1" hangingPunct="1"/>
            <a:endParaRPr lang="de-DE" altLang="de-DE"/>
          </a:p>
        </p:txBody>
      </p:sp>
    </p:spTree>
    <p:extLst>
      <p:ext uri="{BB962C8B-B14F-4D97-AF65-F5344CB8AC3E}">
        <p14:creationId xmlns:p14="http://schemas.microsoft.com/office/powerpoint/2010/main" val="10046681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391" eaLnBrk="0" hangingPunct="0">
              <a:defRPr sz="2500" b="1">
                <a:solidFill>
                  <a:schemeClr val="tx2"/>
                </a:solidFill>
                <a:latin typeface="Arial" charset="0"/>
              </a:defRPr>
            </a:lvl1pPr>
            <a:lvl2pPr marL="716610" indent="-275619" defTabSz="926391" eaLnBrk="0" hangingPunct="0">
              <a:defRPr sz="2500" b="1">
                <a:solidFill>
                  <a:schemeClr val="tx2"/>
                </a:solidFill>
                <a:latin typeface="Arial" charset="0"/>
              </a:defRPr>
            </a:lvl2pPr>
            <a:lvl3pPr marL="1102481" indent="-220497" defTabSz="926391" eaLnBrk="0" hangingPunct="0">
              <a:defRPr sz="2500" b="1">
                <a:solidFill>
                  <a:schemeClr val="tx2"/>
                </a:solidFill>
                <a:latin typeface="Arial" charset="0"/>
              </a:defRPr>
            </a:lvl3pPr>
            <a:lvl4pPr marL="1543474" indent="-220497" defTabSz="926391" eaLnBrk="0" hangingPunct="0">
              <a:defRPr sz="2500" b="1">
                <a:solidFill>
                  <a:schemeClr val="tx2"/>
                </a:solidFill>
                <a:latin typeface="Arial" charset="0"/>
              </a:defRPr>
            </a:lvl4pPr>
            <a:lvl5pPr marL="1984465" indent="-220497" defTabSz="926391" eaLnBrk="0" hangingPunct="0">
              <a:defRPr sz="2500" b="1">
                <a:solidFill>
                  <a:schemeClr val="tx2"/>
                </a:solidFill>
                <a:latin typeface="Arial" charset="0"/>
              </a:defRPr>
            </a:lvl5pPr>
            <a:lvl6pPr marL="2425459" indent="-220497" defTabSz="926391" eaLnBrk="0" fontAlgn="base" hangingPunct="0">
              <a:spcBef>
                <a:spcPct val="0"/>
              </a:spcBef>
              <a:spcAft>
                <a:spcPct val="0"/>
              </a:spcAft>
              <a:defRPr sz="2500" b="1">
                <a:solidFill>
                  <a:schemeClr val="tx2"/>
                </a:solidFill>
                <a:latin typeface="Arial" charset="0"/>
              </a:defRPr>
            </a:lvl6pPr>
            <a:lvl7pPr marL="2866450" indent="-220497" defTabSz="926391" eaLnBrk="0" fontAlgn="base" hangingPunct="0">
              <a:spcBef>
                <a:spcPct val="0"/>
              </a:spcBef>
              <a:spcAft>
                <a:spcPct val="0"/>
              </a:spcAft>
              <a:defRPr sz="2500" b="1">
                <a:solidFill>
                  <a:schemeClr val="tx2"/>
                </a:solidFill>
                <a:latin typeface="Arial" charset="0"/>
              </a:defRPr>
            </a:lvl7pPr>
            <a:lvl8pPr marL="3307443" indent="-220497" defTabSz="926391" eaLnBrk="0" fontAlgn="base" hangingPunct="0">
              <a:spcBef>
                <a:spcPct val="0"/>
              </a:spcBef>
              <a:spcAft>
                <a:spcPct val="0"/>
              </a:spcAft>
              <a:defRPr sz="2500" b="1">
                <a:solidFill>
                  <a:schemeClr val="tx2"/>
                </a:solidFill>
                <a:latin typeface="Arial" charset="0"/>
              </a:defRPr>
            </a:lvl8pPr>
            <a:lvl9pPr marL="3748435" indent="-220497" defTabSz="926391" eaLnBrk="0" fontAlgn="base" hangingPunct="0">
              <a:spcBef>
                <a:spcPct val="0"/>
              </a:spcBef>
              <a:spcAft>
                <a:spcPct val="0"/>
              </a:spcAft>
              <a:defRPr sz="2500" b="1">
                <a:solidFill>
                  <a:schemeClr val="tx2"/>
                </a:solidFill>
                <a:latin typeface="Arial" charset="0"/>
              </a:defRPr>
            </a:lvl9pPr>
          </a:lstStyle>
          <a:p>
            <a:pPr eaLnBrk="1" hangingPunct="1"/>
            <a:fld id="{486819E6-FC3A-44CA-B445-8C91FFA11F03}" type="slidenum">
              <a:rPr lang="de-DE" altLang="de-DE" sz="1300" b="0">
                <a:solidFill>
                  <a:schemeClr val="tx1"/>
                </a:solidFill>
              </a:rPr>
              <a:pPr eaLnBrk="1" hangingPunct="1"/>
              <a:t>14</a:t>
            </a:fld>
            <a:endParaRPr lang="de-DE" altLang="de-DE" sz="1300" b="0" dirty="0">
              <a:solidFill>
                <a:schemeClr val="tx1"/>
              </a:solidFill>
            </a:endParaRPr>
          </a:p>
        </p:txBody>
      </p:sp>
      <p:sp>
        <p:nvSpPr>
          <p:cNvPr id="55299" name="Rectangle 2"/>
          <p:cNvSpPr>
            <a:spLocks noGrp="1" noRot="1" noChangeAspect="1" noChangeArrowheads="1" noTextEdit="1"/>
          </p:cNvSpPr>
          <p:nvPr>
            <p:ph type="sldImg"/>
          </p:nvPr>
        </p:nvSpPr>
        <p:spPr>
          <a:solidFill>
            <a:srgbClr val="FFFFFF"/>
          </a:solidFill>
          <a:ln/>
        </p:spPr>
      </p:sp>
      <p:sp>
        <p:nvSpPr>
          <p:cNvPr id="55300" name="Rectangle 3"/>
          <p:cNvSpPr>
            <a:spLocks noGrp="1" noChangeArrowheads="1"/>
          </p:cNvSpPr>
          <p:nvPr>
            <p:ph type="body" idx="1"/>
          </p:nvPr>
        </p:nvSpPr>
        <p:spPr>
          <a:solidFill>
            <a:srgbClr val="FFFFFF"/>
          </a:solidFill>
          <a:ln>
            <a:solidFill>
              <a:srgbClr val="000000"/>
            </a:solidFill>
          </a:ln>
        </p:spPr>
        <p:txBody>
          <a:bodyPr lIns="93171" tIns="46585" rIns="93171" bIns="46585"/>
          <a:lstStyle/>
          <a:p>
            <a:pPr eaLnBrk="1" hangingPunct="1"/>
            <a:endParaRPr lang="de-DE" altLang="de-DE"/>
          </a:p>
        </p:txBody>
      </p:sp>
    </p:spTree>
    <p:extLst>
      <p:ext uri="{BB962C8B-B14F-4D97-AF65-F5344CB8AC3E}">
        <p14:creationId xmlns:p14="http://schemas.microsoft.com/office/powerpoint/2010/main" val="156883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391" eaLnBrk="0" hangingPunct="0">
              <a:defRPr sz="2500" b="1">
                <a:solidFill>
                  <a:schemeClr val="tx2"/>
                </a:solidFill>
                <a:latin typeface="Arial" charset="0"/>
              </a:defRPr>
            </a:lvl1pPr>
            <a:lvl2pPr marL="716610" indent="-275619" defTabSz="926391" eaLnBrk="0" hangingPunct="0">
              <a:defRPr sz="2500" b="1">
                <a:solidFill>
                  <a:schemeClr val="tx2"/>
                </a:solidFill>
                <a:latin typeface="Arial" charset="0"/>
              </a:defRPr>
            </a:lvl2pPr>
            <a:lvl3pPr marL="1102481" indent="-220497" defTabSz="926391" eaLnBrk="0" hangingPunct="0">
              <a:defRPr sz="2500" b="1">
                <a:solidFill>
                  <a:schemeClr val="tx2"/>
                </a:solidFill>
                <a:latin typeface="Arial" charset="0"/>
              </a:defRPr>
            </a:lvl3pPr>
            <a:lvl4pPr marL="1543474" indent="-220497" defTabSz="926391" eaLnBrk="0" hangingPunct="0">
              <a:defRPr sz="2500" b="1">
                <a:solidFill>
                  <a:schemeClr val="tx2"/>
                </a:solidFill>
                <a:latin typeface="Arial" charset="0"/>
              </a:defRPr>
            </a:lvl4pPr>
            <a:lvl5pPr marL="1984465" indent="-220497" defTabSz="926391" eaLnBrk="0" hangingPunct="0">
              <a:defRPr sz="2500" b="1">
                <a:solidFill>
                  <a:schemeClr val="tx2"/>
                </a:solidFill>
                <a:latin typeface="Arial" charset="0"/>
              </a:defRPr>
            </a:lvl5pPr>
            <a:lvl6pPr marL="2425459" indent="-220497" defTabSz="926391" eaLnBrk="0" fontAlgn="base" hangingPunct="0">
              <a:spcBef>
                <a:spcPct val="0"/>
              </a:spcBef>
              <a:spcAft>
                <a:spcPct val="0"/>
              </a:spcAft>
              <a:defRPr sz="2500" b="1">
                <a:solidFill>
                  <a:schemeClr val="tx2"/>
                </a:solidFill>
                <a:latin typeface="Arial" charset="0"/>
              </a:defRPr>
            </a:lvl6pPr>
            <a:lvl7pPr marL="2866450" indent="-220497" defTabSz="926391" eaLnBrk="0" fontAlgn="base" hangingPunct="0">
              <a:spcBef>
                <a:spcPct val="0"/>
              </a:spcBef>
              <a:spcAft>
                <a:spcPct val="0"/>
              </a:spcAft>
              <a:defRPr sz="2500" b="1">
                <a:solidFill>
                  <a:schemeClr val="tx2"/>
                </a:solidFill>
                <a:latin typeface="Arial" charset="0"/>
              </a:defRPr>
            </a:lvl7pPr>
            <a:lvl8pPr marL="3307443" indent="-220497" defTabSz="926391" eaLnBrk="0" fontAlgn="base" hangingPunct="0">
              <a:spcBef>
                <a:spcPct val="0"/>
              </a:spcBef>
              <a:spcAft>
                <a:spcPct val="0"/>
              </a:spcAft>
              <a:defRPr sz="2500" b="1">
                <a:solidFill>
                  <a:schemeClr val="tx2"/>
                </a:solidFill>
                <a:latin typeface="Arial" charset="0"/>
              </a:defRPr>
            </a:lvl8pPr>
            <a:lvl9pPr marL="3748435" indent="-220497" defTabSz="926391" eaLnBrk="0" fontAlgn="base" hangingPunct="0">
              <a:spcBef>
                <a:spcPct val="0"/>
              </a:spcBef>
              <a:spcAft>
                <a:spcPct val="0"/>
              </a:spcAft>
              <a:defRPr sz="2500" b="1">
                <a:solidFill>
                  <a:schemeClr val="tx2"/>
                </a:solidFill>
                <a:latin typeface="Arial" charset="0"/>
              </a:defRPr>
            </a:lvl9pPr>
          </a:lstStyle>
          <a:p>
            <a:pPr eaLnBrk="1" hangingPunct="1"/>
            <a:fld id="{830BE00A-B3C9-4F0E-B6E8-45741046A802}" type="slidenum">
              <a:rPr lang="de-DE" altLang="de-DE" sz="1300" b="0">
                <a:solidFill>
                  <a:schemeClr val="tx1"/>
                </a:solidFill>
              </a:rPr>
              <a:pPr eaLnBrk="1" hangingPunct="1"/>
              <a:t>15</a:t>
            </a:fld>
            <a:endParaRPr lang="de-DE" altLang="de-DE" sz="1300" b="0" dirty="0">
              <a:solidFill>
                <a:schemeClr val="tx1"/>
              </a:solidFill>
            </a:endParaRPr>
          </a:p>
        </p:txBody>
      </p:sp>
      <p:sp>
        <p:nvSpPr>
          <p:cNvPr id="56323" name="Rectangle 2"/>
          <p:cNvSpPr>
            <a:spLocks noGrp="1" noRot="1" noChangeAspect="1" noChangeArrowheads="1" noTextEdit="1"/>
          </p:cNvSpPr>
          <p:nvPr>
            <p:ph type="sldImg"/>
          </p:nvPr>
        </p:nvSpPr>
        <p:spPr>
          <a:solidFill>
            <a:srgbClr val="FFFFFF"/>
          </a:solidFill>
          <a:ln/>
        </p:spPr>
      </p:sp>
      <p:sp>
        <p:nvSpPr>
          <p:cNvPr id="56324" name="Rectangle 3"/>
          <p:cNvSpPr>
            <a:spLocks noGrp="1" noChangeArrowheads="1"/>
          </p:cNvSpPr>
          <p:nvPr>
            <p:ph type="body" idx="1"/>
          </p:nvPr>
        </p:nvSpPr>
        <p:spPr>
          <a:solidFill>
            <a:srgbClr val="FFFFFF"/>
          </a:solidFill>
          <a:ln>
            <a:solidFill>
              <a:srgbClr val="000000"/>
            </a:solidFill>
          </a:ln>
        </p:spPr>
        <p:txBody>
          <a:bodyPr lIns="93171" tIns="46585" rIns="93171" bIns="46585"/>
          <a:lstStyle/>
          <a:p>
            <a:pPr eaLnBrk="1" hangingPunct="1"/>
            <a:endParaRPr lang="de-DE" altLang="de-DE"/>
          </a:p>
        </p:txBody>
      </p:sp>
    </p:spTree>
    <p:extLst>
      <p:ext uri="{BB962C8B-B14F-4D97-AF65-F5344CB8AC3E}">
        <p14:creationId xmlns:p14="http://schemas.microsoft.com/office/powerpoint/2010/main" val="41180967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391" eaLnBrk="0" hangingPunct="0">
              <a:defRPr sz="2500" b="1">
                <a:solidFill>
                  <a:schemeClr val="tx2"/>
                </a:solidFill>
                <a:latin typeface="Arial" charset="0"/>
              </a:defRPr>
            </a:lvl1pPr>
            <a:lvl2pPr marL="716610" indent="-275619" defTabSz="926391" eaLnBrk="0" hangingPunct="0">
              <a:defRPr sz="2500" b="1">
                <a:solidFill>
                  <a:schemeClr val="tx2"/>
                </a:solidFill>
                <a:latin typeface="Arial" charset="0"/>
              </a:defRPr>
            </a:lvl2pPr>
            <a:lvl3pPr marL="1102481" indent="-220497" defTabSz="926391" eaLnBrk="0" hangingPunct="0">
              <a:defRPr sz="2500" b="1">
                <a:solidFill>
                  <a:schemeClr val="tx2"/>
                </a:solidFill>
                <a:latin typeface="Arial" charset="0"/>
              </a:defRPr>
            </a:lvl3pPr>
            <a:lvl4pPr marL="1543474" indent="-220497" defTabSz="926391" eaLnBrk="0" hangingPunct="0">
              <a:defRPr sz="2500" b="1">
                <a:solidFill>
                  <a:schemeClr val="tx2"/>
                </a:solidFill>
                <a:latin typeface="Arial" charset="0"/>
              </a:defRPr>
            </a:lvl4pPr>
            <a:lvl5pPr marL="1984465" indent="-220497" defTabSz="926391" eaLnBrk="0" hangingPunct="0">
              <a:defRPr sz="2500" b="1">
                <a:solidFill>
                  <a:schemeClr val="tx2"/>
                </a:solidFill>
                <a:latin typeface="Arial" charset="0"/>
              </a:defRPr>
            </a:lvl5pPr>
            <a:lvl6pPr marL="2425459" indent="-220497" defTabSz="926391" eaLnBrk="0" fontAlgn="base" hangingPunct="0">
              <a:spcBef>
                <a:spcPct val="0"/>
              </a:spcBef>
              <a:spcAft>
                <a:spcPct val="0"/>
              </a:spcAft>
              <a:defRPr sz="2500" b="1">
                <a:solidFill>
                  <a:schemeClr val="tx2"/>
                </a:solidFill>
                <a:latin typeface="Arial" charset="0"/>
              </a:defRPr>
            </a:lvl6pPr>
            <a:lvl7pPr marL="2866450" indent="-220497" defTabSz="926391" eaLnBrk="0" fontAlgn="base" hangingPunct="0">
              <a:spcBef>
                <a:spcPct val="0"/>
              </a:spcBef>
              <a:spcAft>
                <a:spcPct val="0"/>
              </a:spcAft>
              <a:defRPr sz="2500" b="1">
                <a:solidFill>
                  <a:schemeClr val="tx2"/>
                </a:solidFill>
                <a:latin typeface="Arial" charset="0"/>
              </a:defRPr>
            </a:lvl7pPr>
            <a:lvl8pPr marL="3307443" indent="-220497" defTabSz="926391" eaLnBrk="0" fontAlgn="base" hangingPunct="0">
              <a:spcBef>
                <a:spcPct val="0"/>
              </a:spcBef>
              <a:spcAft>
                <a:spcPct val="0"/>
              </a:spcAft>
              <a:defRPr sz="2500" b="1">
                <a:solidFill>
                  <a:schemeClr val="tx2"/>
                </a:solidFill>
                <a:latin typeface="Arial" charset="0"/>
              </a:defRPr>
            </a:lvl8pPr>
            <a:lvl9pPr marL="3748435" indent="-220497" defTabSz="926391" eaLnBrk="0" fontAlgn="base" hangingPunct="0">
              <a:spcBef>
                <a:spcPct val="0"/>
              </a:spcBef>
              <a:spcAft>
                <a:spcPct val="0"/>
              </a:spcAft>
              <a:defRPr sz="2500" b="1">
                <a:solidFill>
                  <a:schemeClr val="tx2"/>
                </a:solidFill>
                <a:latin typeface="Arial" charset="0"/>
              </a:defRPr>
            </a:lvl9pPr>
          </a:lstStyle>
          <a:p>
            <a:pPr eaLnBrk="1" hangingPunct="1"/>
            <a:fld id="{7B693407-2ED0-4BBD-B669-456F110A9D58}" type="slidenum">
              <a:rPr lang="de-DE" altLang="de-DE" sz="1300" b="0">
                <a:solidFill>
                  <a:schemeClr val="tx1"/>
                </a:solidFill>
              </a:rPr>
              <a:pPr eaLnBrk="1" hangingPunct="1"/>
              <a:t>16</a:t>
            </a:fld>
            <a:endParaRPr lang="de-DE" altLang="de-DE" sz="1300" b="0" dirty="0">
              <a:solidFill>
                <a:schemeClr val="tx1"/>
              </a:solidFill>
            </a:endParaRPr>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lIns="93171" tIns="46585" rIns="93171" bIns="46585"/>
          <a:lstStyle/>
          <a:p>
            <a:pPr eaLnBrk="1" hangingPunct="1"/>
            <a:endParaRPr lang="de-DE" altLang="de-DE"/>
          </a:p>
        </p:txBody>
      </p:sp>
    </p:spTree>
    <p:extLst>
      <p:ext uri="{BB962C8B-B14F-4D97-AF65-F5344CB8AC3E}">
        <p14:creationId xmlns:p14="http://schemas.microsoft.com/office/powerpoint/2010/main" val="3007873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32136" rtl="0" eaLnBrk="1" fontAlgn="base" latinLnBrk="0" hangingPunct="1">
              <a:lnSpc>
                <a:spcPct val="100000"/>
              </a:lnSpc>
              <a:spcBef>
                <a:spcPct val="0"/>
              </a:spcBef>
              <a:spcAft>
                <a:spcPct val="0"/>
              </a:spcAft>
              <a:buClrTx/>
              <a:buSzTx/>
              <a:buFontTx/>
              <a:buNone/>
              <a:tabLst/>
              <a:defRPr/>
            </a:pPr>
            <a:fld id="{9168FC73-7210-467D-A692-DAFB3A3F1540}" type="slidenum">
              <a:rPr kumimoji="0" lang="de-DE"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2136" rtl="0" eaLnBrk="1" fontAlgn="base" latinLnBrk="0" hangingPunct="1">
                <a:lnSpc>
                  <a:spcPct val="100000"/>
                </a:lnSpc>
                <a:spcBef>
                  <a:spcPct val="0"/>
                </a:spcBef>
                <a:spcAft>
                  <a:spcPct val="0"/>
                </a:spcAft>
                <a:buClrTx/>
                <a:buSzTx/>
                <a:buFontTx/>
                <a:buNone/>
                <a:tabLst/>
                <a:defRPr/>
              </a:pPr>
              <a:t>17</a:t>
            </a:fld>
            <a:endParaRPr kumimoji="0" lang="de-DE"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36863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32136" rtl="0" eaLnBrk="1" fontAlgn="base" latinLnBrk="0" hangingPunct="1">
              <a:lnSpc>
                <a:spcPct val="100000"/>
              </a:lnSpc>
              <a:spcBef>
                <a:spcPct val="0"/>
              </a:spcBef>
              <a:spcAft>
                <a:spcPct val="0"/>
              </a:spcAft>
              <a:buClrTx/>
              <a:buSzTx/>
              <a:buFontTx/>
              <a:buNone/>
              <a:tabLst/>
              <a:defRPr/>
            </a:pPr>
            <a:fld id="{9168FC73-7210-467D-A692-DAFB3A3F1540}" type="slidenum">
              <a:rPr kumimoji="0" lang="de-DE"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2136" rtl="0" eaLnBrk="1" fontAlgn="base" latinLnBrk="0" hangingPunct="1">
                <a:lnSpc>
                  <a:spcPct val="100000"/>
                </a:lnSpc>
                <a:spcBef>
                  <a:spcPct val="0"/>
                </a:spcBef>
                <a:spcAft>
                  <a:spcPct val="0"/>
                </a:spcAft>
                <a:buClrTx/>
                <a:buSzTx/>
                <a:buFontTx/>
                <a:buNone/>
                <a:tabLst/>
                <a:defRPr/>
              </a:pPr>
              <a:t>18</a:t>
            </a:fld>
            <a:endParaRPr kumimoji="0" lang="de-DE"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399091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marL="0" marR="0" lvl="0" indent="0" algn="r" defTabSz="932136" rtl="0" eaLnBrk="1" fontAlgn="base" latinLnBrk="0" hangingPunct="1">
              <a:lnSpc>
                <a:spcPct val="100000"/>
              </a:lnSpc>
              <a:spcBef>
                <a:spcPct val="0"/>
              </a:spcBef>
              <a:spcAft>
                <a:spcPct val="0"/>
              </a:spcAft>
              <a:buClrTx/>
              <a:buSzTx/>
              <a:buFontTx/>
              <a:buNone/>
              <a:tabLst/>
              <a:defRPr/>
            </a:pPr>
            <a:fld id="{9168FC73-7210-467D-A692-DAFB3A3F1540}" type="slidenum">
              <a:rPr kumimoji="0" lang="de-DE"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2136" rtl="0" eaLnBrk="1" fontAlgn="base" latinLnBrk="0" hangingPunct="1">
                <a:lnSpc>
                  <a:spcPct val="100000"/>
                </a:lnSpc>
                <a:spcBef>
                  <a:spcPct val="0"/>
                </a:spcBef>
                <a:spcAft>
                  <a:spcPct val="0"/>
                </a:spcAft>
                <a:buClrTx/>
                <a:buSzTx/>
                <a:buFontTx/>
                <a:buNone/>
                <a:tabLst/>
                <a:defRPr/>
              </a:pPr>
              <a:t>19</a:t>
            </a:fld>
            <a:endParaRPr kumimoji="0" lang="de-DE"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46300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391" eaLnBrk="0" hangingPunct="0">
              <a:defRPr sz="2500" b="1">
                <a:solidFill>
                  <a:schemeClr val="tx2"/>
                </a:solidFill>
                <a:latin typeface="Arial" charset="0"/>
              </a:defRPr>
            </a:lvl1pPr>
            <a:lvl2pPr marL="716610" indent="-275619" defTabSz="926391" eaLnBrk="0" hangingPunct="0">
              <a:defRPr sz="2500" b="1">
                <a:solidFill>
                  <a:schemeClr val="tx2"/>
                </a:solidFill>
                <a:latin typeface="Arial" charset="0"/>
              </a:defRPr>
            </a:lvl2pPr>
            <a:lvl3pPr marL="1102481" indent="-220497" defTabSz="926391" eaLnBrk="0" hangingPunct="0">
              <a:defRPr sz="2500" b="1">
                <a:solidFill>
                  <a:schemeClr val="tx2"/>
                </a:solidFill>
                <a:latin typeface="Arial" charset="0"/>
              </a:defRPr>
            </a:lvl3pPr>
            <a:lvl4pPr marL="1543474" indent="-220497" defTabSz="926391" eaLnBrk="0" hangingPunct="0">
              <a:defRPr sz="2500" b="1">
                <a:solidFill>
                  <a:schemeClr val="tx2"/>
                </a:solidFill>
                <a:latin typeface="Arial" charset="0"/>
              </a:defRPr>
            </a:lvl4pPr>
            <a:lvl5pPr marL="1984465" indent="-220497" defTabSz="926391" eaLnBrk="0" hangingPunct="0">
              <a:defRPr sz="2500" b="1">
                <a:solidFill>
                  <a:schemeClr val="tx2"/>
                </a:solidFill>
                <a:latin typeface="Arial" charset="0"/>
              </a:defRPr>
            </a:lvl5pPr>
            <a:lvl6pPr marL="2425459" indent="-220497" defTabSz="926391" eaLnBrk="0" fontAlgn="base" hangingPunct="0">
              <a:spcBef>
                <a:spcPct val="0"/>
              </a:spcBef>
              <a:spcAft>
                <a:spcPct val="0"/>
              </a:spcAft>
              <a:defRPr sz="2500" b="1">
                <a:solidFill>
                  <a:schemeClr val="tx2"/>
                </a:solidFill>
                <a:latin typeface="Arial" charset="0"/>
              </a:defRPr>
            </a:lvl6pPr>
            <a:lvl7pPr marL="2866450" indent="-220497" defTabSz="926391" eaLnBrk="0" fontAlgn="base" hangingPunct="0">
              <a:spcBef>
                <a:spcPct val="0"/>
              </a:spcBef>
              <a:spcAft>
                <a:spcPct val="0"/>
              </a:spcAft>
              <a:defRPr sz="2500" b="1">
                <a:solidFill>
                  <a:schemeClr val="tx2"/>
                </a:solidFill>
                <a:latin typeface="Arial" charset="0"/>
              </a:defRPr>
            </a:lvl7pPr>
            <a:lvl8pPr marL="3307443" indent="-220497" defTabSz="926391" eaLnBrk="0" fontAlgn="base" hangingPunct="0">
              <a:spcBef>
                <a:spcPct val="0"/>
              </a:spcBef>
              <a:spcAft>
                <a:spcPct val="0"/>
              </a:spcAft>
              <a:defRPr sz="2500" b="1">
                <a:solidFill>
                  <a:schemeClr val="tx2"/>
                </a:solidFill>
                <a:latin typeface="Arial" charset="0"/>
              </a:defRPr>
            </a:lvl8pPr>
            <a:lvl9pPr marL="3748435" indent="-220497" defTabSz="926391" eaLnBrk="0" fontAlgn="base" hangingPunct="0">
              <a:spcBef>
                <a:spcPct val="0"/>
              </a:spcBef>
              <a:spcAft>
                <a:spcPct val="0"/>
              </a:spcAft>
              <a:defRPr sz="2500" b="1">
                <a:solidFill>
                  <a:schemeClr val="tx2"/>
                </a:solidFill>
                <a:latin typeface="Arial" charset="0"/>
              </a:defRPr>
            </a:lvl9pPr>
          </a:lstStyle>
          <a:p>
            <a:pPr eaLnBrk="1" hangingPunct="1"/>
            <a:fld id="{385F9C40-F345-4165-9D81-9777C0F7AEF3}" type="slidenum">
              <a:rPr lang="de-DE" altLang="de-DE" sz="1300" b="0">
                <a:solidFill>
                  <a:schemeClr val="tx1"/>
                </a:solidFill>
              </a:rPr>
              <a:pPr eaLnBrk="1" hangingPunct="1"/>
              <a:t>2</a:t>
            </a:fld>
            <a:endParaRPr lang="de-DE" altLang="de-DE" sz="1300" b="0" dirty="0">
              <a:solidFill>
                <a:schemeClr val="tx1"/>
              </a:solidFill>
            </a:endParaRPr>
          </a:p>
        </p:txBody>
      </p:sp>
      <p:sp>
        <p:nvSpPr>
          <p:cNvPr id="49155" name="Rectangle 2"/>
          <p:cNvSpPr>
            <a:spLocks noGrp="1" noRot="1" noChangeAspect="1" noChangeArrowheads="1" noTextEdit="1"/>
          </p:cNvSpPr>
          <p:nvPr>
            <p:ph type="sldImg"/>
          </p:nvPr>
        </p:nvSpPr>
        <p:spPr>
          <a:solidFill>
            <a:srgbClr val="FFFFFF"/>
          </a:solidFill>
          <a:ln/>
        </p:spPr>
      </p:sp>
      <p:sp>
        <p:nvSpPr>
          <p:cNvPr id="49156" name="Rectangle 3"/>
          <p:cNvSpPr>
            <a:spLocks noGrp="1" noChangeArrowheads="1"/>
          </p:cNvSpPr>
          <p:nvPr>
            <p:ph type="body" idx="1"/>
          </p:nvPr>
        </p:nvSpPr>
        <p:spPr>
          <a:solidFill>
            <a:srgbClr val="FFFFFF"/>
          </a:solidFill>
          <a:ln>
            <a:solidFill>
              <a:srgbClr val="000000"/>
            </a:solidFill>
          </a:ln>
        </p:spPr>
        <p:txBody>
          <a:bodyPr lIns="93171" tIns="46585" rIns="93171" bIns="46585"/>
          <a:lstStyle/>
          <a:p>
            <a:pPr eaLnBrk="1" hangingPunct="1"/>
            <a:endParaRPr lang="de-DE" altLang="de-DE"/>
          </a:p>
        </p:txBody>
      </p:sp>
    </p:spTree>
    <p:extLst>
      <p:ext uri="{BB962C8B-B14F-4D97-AF65-F5344CB8AC3E}">
        <p14:creationId xmlns:p14="http://schemas.microsoft.com/office/powerpoint/2010/main" val="76094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32136" rtl="0" eaLnBrk="1" fontAlgn="base" latinLnBrk="0" hangingPunct="1">
              <a:lnSpc>
                <a:spcPct val="100000"/>
              </a:lnSpc>
              <a:spcBef>
                <a:spcPct val="0"/>
              </a:spcBef>
              <a:spcAft>
                <a:spcPct val="0"/>
              </a:spcAft>
              <a:buClrTx/>
              <a:buSzTx/>
              <a:buFontTx/>
              <a:buNone/>
              <a:tabLst/>
              <a:defRPr/>
            </a:pPr>
            <a:fld id="{9168FC73-7210-467D-A692-DAFB3A3F1540}" type="slidenum">
              <a:rPr kumimoji="0" lang="de-DE"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2136" rtl="0" eaLnBrk="1" fontAlgn="base" latinLnBrk="0" hangingPunct="1">
                <a:lnSpc>
                  <a:spcPct val="100000"/>
                </a:lnSpc>
                <a:spcBef>
                  <a:spcPct val="0"/>
                </a:spcBef>
                <a:spcAft>
                  <a:spcPct val="0"/>
                </a:spcAft>
                <a:buClrTx/>
                <a:buSzTx/>
                <a:buFontTx/>
                <a:buNone/>
                <a:tabLst/>
                <a:defRPr/>
              </a:pPr>
              <a:t>20</a:t>
            </a:fld>
            <a:endParaRPr kumimoji="0" lang="de-DE"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187867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marL="0" marR="0" lvl="0" indent="0" algn="r" defTabSz="932136" rtl="0" eaLnBrk="1" fontAlgn="base" latinLnBrk="0" hangingPunct="1">
              <a:lnSpc>
                <a:spcPct val="100000"/>
              </a:lnSpc>
              <a:spcBef>
                <a:spcPct val="0"/>
              </a:spcBef>
              <a:spcAft>
                <a:spcPct val="0"/>
              </a:spcAft>
              <a:buClrTx/>
              <a:buSzTx/>
              <a:buFontTx/>
              <a:buNone/>
              <a:tabLst/>
              <a:defRPr/>
            </a:pPr>
            <a:fld id="{9168FC73-7210-467D-A692-DAFB3A3F1540}" type="slidenum">
              <a:rPr kumimoji="0" lang="de-DE" sz="13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32136" rtl="0" eaLnBrk="1" fontAlgn="base" latinLnBrk="0" hangingPunct="1">
                <a:lnSpc>
                  <a:spcPct val="100000"/>
                </a:lnSpc>
                <a:spcBef>
                  <a:spcPct val="0"/>
                </a:spcBef>
                <a:spcAft>
                  <a:spcPct val="0"/>
                </a:spcAft>
                <a:buClrTx/>
                <a:buSzTx/>
                <a:buFontTx/>
                <a:buNone/>
                <a:tabLst/>
                <a:defRPr/>
              </a:pPr>
              <a:t>21</a:t>
            </a:fld>
            <a:endParaRPr kumimoji="0" lang="de-DE" sz="13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810473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9168FC73-7210-467D-A692-DAFB3A3F1540}" type="slidenum">
              <a:rPr lang="de-DE" smtClean="0"/>
              <a:pPr>
                <a:defRPr/>
              </a:pPr>
              <a:t>22</a:t>
            </a:fld>
            <a:endParaRPr lang="de-DE"/>
          </a:p>
        </p:txBody>
      </p:sp>
    </p:spTree>
    <p:extLst>
      <p:ext uri="{BB962C8B-B14F-4D97-AF65-F5344CB8AC3E}">
        <p14:creationId xmlns:p14="http://schemas.microsoft.com/office/powerpoint/2010/main" val="2159933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391" eaLnBrk="0" hangingPunct="0">
              <a:defRPr sz="2500" b="1">
                <a:solidFill>
                  <a:schemeClr val="tx2"/>
                </a:solidFill>
                <a:latin typeface="Arial" charset="0"/>
              </a:defRPr>
            </a:lvl1pPr>
            <a:lvl2pPr marL="716610" indent="-275619" defTabSz="926391" eaLnBrk="0" hangingPunct="0">
              <a:defRPr sz="2500" b="1">
                <a:solidFill>
                  <a:schemeClr val="tx2"/>
                </a:solidFill>
                <a:latin typeface="Arial" charset="0"/>
              </a:defRPr>
            </a:lvl2pPr>
            <a:lvl3pPr marL="1102481" indent="-220497" defTabSz="926391" eaLnBrk="0" hangingPunct="0">
              <a:defRPr sz="2500" b="1">
                <a:solidFill>
                  <a:schemeClr val="tx2"/>
                </a:solidFill>
                <a:latin typeface="Arial" charset="0"/>
              </a:defRPr>
            </a:lvl3pPr>
            <a:lvl4pPr marL="1543474" indent="-220497" defTabSz="926391" eaLnBrk="0" hangingPunct="0">
              <a:defRPr sz="2500" b="1">
                <a:solidFill>
                  <a:schemeClr val="tx2"/>
                </a:solidFill>
                <a:latin typeface="Arial" charset="0"/>
              </a:defRPr>
            </a:lvl4pPr>
            <a:lvl5pPr marL="1984465" indent="-220497" defTabSz="926391" eaLnBrk="0" hangingPunct="0">
              <a:defRPr sz="2500" b="1">
                <a:solidFill>
                  <a:schemeClr val="tx2"/>
                </a:solidFill>
                <a:latin typeface="Arial" charset="0"/>
              </a:defRPr>
            </a:lvl5pPr>
            <a:lvl6pPr marL="2425459" indent="-220497" defTabSz="926391" eaLnBrk="0" fontAlgn="base" hangingPunct="0">
              <a:spcBef>
                <a:spcPct val="0"/>
              </a:spcBef>
              <a:spcAft>
                <a:spcPct val="0"/>
              </a:spcAft>
              <a:defRPr sz="2500" b="1">
                <a:solidFill>
                  <a:schemeClr val="tx2"/>
                </a:solidFill>
                <a:latin typeface="Arial" charset="0"/>
              </a:defRPr>
            </a:lvl6pPr>
            <a:lvl7pPr marL="2866450" indent="-220497" defTabSz="926391" eaLnBrk="0" fontAlgn="base" hangingPunct="0">
              <a:spcBef>
                <a:spcPct val="0"/>
              </a:spcBef>
              <a:spcAft>
                <a:spcPct val="0"/>
              </a:spcAft>
              <a:defRPr sz="2500" b="1">
                <a:solidFill>
                  <a:schemeClr val="tx2"/>
                </a:solidFill>
                <a:latin typeface="Arial" charset="0"/>
              </a:defRPr>
            </a:lvl7pPr>
            <a:lvl8pPr marL="3307443" indent="-220497" defTabSz="926391" eaLnBrk="0" fontAlgn="base" hangingPunct="0">
              <a:spcBef>
                <a:spcPct val="0"/>
              </a:spcBef>
              <a:spcAft>
                <a:spcPct val="0"/>
              </a:spcAft>
              <a:defRPr sz="2500" b="1">
                <a:solidFill>
                  <a:schemeClr val="tx2"/>
                </a:solidFill>
                <a:latin typeface="Arial" charset="0"/>
              </a:defRPr>
            </a:lvl8pPr>
            <a:lvl9pPr marL="3748435" indent="-220497" defTabSz="926391" eaLnBrk="0" fontAlgn="base" hangingPunct="0">
              <a:spcBef>
                <a:spcPct val="0"/>
              </a:spcBef>
              <a:spcAft>
                <a:spcPct val="0"/>
              </a:spcAft>
              <a:defRPr sz="2500" b="1">
                <a:solidFill>
                  <a:schemeClr val="tx2"/>
                </a:solidFill>
                <a:latin typeface="Arial" charset="0"/>
              </a:defRPr>
            </a:lvl9pPr>
          </a:lstStyle>
          <a:p>
            <a:pPr eaLnBrk="1" hangingPunct="1"/>
            <a:fld id="{6EE47983-1818-4915-ABB4-0008EEFC2B3E}" type="slidenum">
              <a:rPr lang="de-DE" altLang="de-DE" sz="1300" b="0">
                <a:solidFill>
                  <a:schemeClr val="tx1"/>
                </a:solidFill>
              </a:rPr>
              <a:pPr eaLnBrk="1" hangingPunct="1"/>
              <a:t>25</a:t>
            </a:fld>
            <a:endParaRPr lang="de-DE" altLang="de-DE" sz="1300" b="0" dirty="0">
              <a:solidFill>
                <a:schemeClr val="tx1"/>
              </a:solidFill>
            </a:endParaRPr>
          </a:p>
        </p:txBody>
      </p:sp>
      <p:sp>
        <p:nvSpPr>
          <p:cNvPr id="54275" name="Rectangle 2"/>
          <p:cNvSpPr>
            <a:spLocks noGrp="1" noRot="1" noChangeAspect="1" noChangeArrowheads="1" noTextEdit="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ln>
        </p:spPr>
        <p:txBody>
          <a:bodyPr lIns="93171" tIns="46585" rIns="93171" bIns="46585"/>
          <a:lstStyle/>
          <a:p>
            <a:pPr eaLnBrk="1" hangingPunct="1"/>
            <a:endParaRPr lang="de-DE" altLang="de-DE"/>
          </a:p>
        </p:txBody>
      </p:sp>
    </p:spTree>
    <p:extLst>
      <p:ext uri="{BB962C8B-B14F-4D97-AF65-F5344CB8AC3E}">
        <p14:creationId xmlns:p14="http://schemas.microsoft.com/office/powerpoint/2010/main" val="460415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391" eaLnBrk="0" hangingPunct="0">
              <a:defRPr sz="2500" b="1">
                <a:solidFill>
                  <a:schemeClr val="tx2"/>
                </a:solidFill>
                <a:latin typeface="Arial" charset="0"/>
              </a:defRPr>
            </a:lvl1pPr>
            <a:lvl2pPr marL="716610" indent="-275619" defTabSz="926391" eaLnBrk="0" hangingPunct="0">
              <a:defRPr sz="2500" b="1">
                <a:solidFill>
                  <a:schemeClr val="tx2"/>
                </a:solidFill>
                <a:latin typeface="Arial" charset="0"/>
              </a:defRPr>
            </a:lvl2pPr>
            <a:lvl3pPr marL="1102481" indent="-220497" defTabSz="926391" eaLnBrk="0" hangingPunct="0">
              <a:defRPr sz="2500" b="1">
                <a:solidFill>
                  <a:schemeClr val="tx2"/>
                </a:solidFill>
                <a:latin typeface="Arial" charset="0"/>
              </a:defRPr>
            </a:lvl3pPr>
            <a:lvl4pPr marL="1543474" indent="-220497" defTabSz="926391" eaLnBrk="0" hangingPunct="0">
              <a:defRPr sz="2500" b="1">
                <a:solidFill>
                  <a:schemeClr val="tx2"/>
                </a:solidFill>
                <a:latin typeface="Arial" charset="0"/>
              </a:defRPr>
            </a:lvl4pPr>
            <a:lvl5pPr marL="1984465" indent="-220497" defTabSz="926391" eaLnBrk="0" hangingPunct="0">
              <a:defRPr sz="2500" b="1">
                <a:solidFill>
                  <a:schemeClr val="tx2"/>
                </a:solidFill>
                <a:latin typeface="Arial" charset="0"/>
              </a:defRPr>
            </a:lvl5pPr>
            <a:lvl6pPr marL="2425459" indent="-220497" defTabSz="926391" eaLnBrk="0" fontAlgn="base" hangingPunct="0">
              <a:spcBef>
                <a:spcPct val="0"/>
              </a:spcBef>
              <a:spcAft>
                <a:spcPct val="0"/>
              </a:spcAft>
              <a:defRPr sz="2500" b="1">
                <a:solidFill>
                  <a:schemeClr val="tx2"/>
                </a:solidFill>
                <a:latin typeface="Arial" charset="0"/>
              </a:defRPr>
            </a:lvl6pPr>
            <a:lvl7pPr marL="2866450" indent="-220497" defTabSz="926391" eaLnBrk="0" fontAlgn="base" hangingPunct="0">
              <a:spcBef>
                <a:spcPct val="0"/>
              </a:spcBef>
              <a:spcAft>
                <a:spcPct val="0"/>
              </a:spcAft>
              <a:defRPr sz="2500" b="1">
                <a:solidFill>
                  <a:schemeClr val="tx2"/>
                </a:solidFill>
                <a:latin typeface="Arial" charset="0"/>
              </a:defRPr>
            </a:lvl7pPr>
            <a:lvl8pPr marL="3307443" indent="-220497" defTabSz="926391" eaLnBrk="0" fontAlgn="base" hangingPunct="0">
              <a:spcBef>
                <a:spcPct val="0"/>
              </a:spcBef>
              <a:spcAft>
                <a:spcPct val="0"/>
              </a:spcAft>
              <a:defRPr sz="2500" b="1">
                <a:solidFill>
                  <a:schemeClr val="tx2"/>
                </a:solidFill>
                <a:latin typeface="Arial" charset="0"/>
              </a:defRPr>
            </a:lvl8pPr>
            <a:lvl9pPr marL="3748435" indent="-220497" defTabSz="926391" eaLnBrk="0" fontAlgn="base" hangingPunct="0">
              <a:spcBef>
                <a:spcPct val="0"/>
              </a:spcBef>
              <a:spcAft>
                <a:spcPct val="0"/>
              </a:spcAft>
              <a:defRPr sz="2500" b="1">
                <a:solidFill>
                  <a:schemeClr val="tx2"/>
                </a:solidFill>
                <a:latin typeface="Arial" charset="0"/>
              </a:defRPr>
            </a:lvl9pPr>
          </a:lstStyle>
          <a:p>
            <a:pPr eaLnBrk="1" hangingPunct="1"/>
            <a:fld id="{6EE47983-1818-4915-ABB4-0008EEFC2B3E}" type="slidenum">
              <a:rPr lang="de-DE" altLang="de-DE" sz="1300" b="0">
                <a:solidFill>
                  <a:schemeClr val="tx1"/>
                </a:solidFill>
              </a:rPr>
              <a:pPr eaLnBrk="1" hangingPunct="1"/>
              <a:t>26</a:t>
            </a:fld>
            <a:endParaRPr lang="de-DE" altLang="de-DE" sz="1300" b="0" dirty="0">
              <a:solidFill>
                <a:schemeClr val="tx1"/>
              </a:solidFill>
            </a:endParaRPr>
          </a:p>
        </p:txBody>
      </p:sp>
      <p:sp>
        <p:nvSpPr>
          <p:cNvPr id="54275" name="Rectangle 2"/>
          <p:cNvSpPr>
            <a:spLocks noGrp="1" noRot="1" noChangeAspect="1" noChangeArrowheads="1" noTextEdit="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ln>
        </p:spPr>
        <p:txBody>
          <a:bodyPr lIns="93171" tIns="46585" rIns="93171" bIns="46585"/>
          <a:lstStyle/>
          <a:p>
            <a:pPr eaLnBrk="1" hangingPunct="1"/>
            <a:endParaRPr lang="de-DE" altLang="de-DE"/>
          </a:p>
        </p:txBody>
      </p:sp>
    </p:spTree>
    <p:extLst>
      <p:ext uri="{BB962C8B-B14F-4D97-AF65-F5344CB8AC3E}">
        <p14:creationId xmlns:p14="http://schemas.microsoft.com/office/powerpoint/2010/main" val="40644951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9168FC73-7210-467D-A692-DAFB3A3F1540}" type="slidenum">
              <a:rPr lang="de-DE" smtClean="0">
                <a:solidFill>
                  <a:srgbClr val="1F497D"/>
                </a:solidFill>
              </a:rPr>
              <a:pPr>
                <a:defRPr/>
              </a:pPr>
              <a:t>28</a:t>
            </a:fld>
            <a:endParaRPr lang="de-DE">
              <a:solidFill>
                <a:srgbClr val="1F497D"/>
              </a:solidFill>
            </a:endParaRPr>
          </a:p>
        </p:txBody>
      </p:sp>
    </p:spTree>
    <p:extLst>
      <p:ext uri="{BB962C8B-B14F-4D97-AF65-F5344CB8AC3E}">
        <p14:creationId xmlns:p14="http://schemas.microsoft.com/office/powerpoint/2010/main" val="5174338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9168FC73-7210-467D-A692-DAFB3A3F1540}" type="slidenum">
              <a:rPr lang="de-DE" smtClean="0">
                <a:solidFill>
                  <a:srgbClr val="1F497D"/>
                </a:solidFill>
              </a:rPr>
              <a:pPr>
                <a:defRPr/>
              </a:pPr>
              <a:t>29</a:t>
            </a:fld>
            <a:endParaRPr lang="de-DE">
              <a:solidFill>
                <a:srgbClr val="1F497D"/>
              </a:solidFill>
            </a:endParaRPr>
          </a:p>
        </p:txBody>
      </p:sp>
    </p:spTree>
    <p:extLst>
      <p:ext uri="{BB962C8B-B14F-4D97-AF65-F5344CB8AC3E}">
        <p14:creationId xmlns:p14="http://schemas.microsoft.com/office/powerpoint/2010/main" val="5174338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9168FC73-7210-467D-A692-DAFB3A3F1540}" type="slidenum">
              <a:rPr lang="de-DE" smtClean="0">
                <a:solidFill>
                  <a:srgbClr val="1F497D"/>
                </a:solidFill>
              </a:rPr>
              <a:pPr>
                <a:defRPr/>
              </a:pPr>
              <a:t>30</a:t>
            </a:fld>
            <a:endParaRPr lang="de-DE">
              <a:solidFill>
                <a:srgbClr val="1F497D"/>
              </a:solidFill>
            </a:endParaRPr>
          </a:p>
        </p:txBody>
      </p:sp>
    </p:spTree>
    <p:extLst>
      <p:ext uri="{BB962C8B-B14F-4D97-AF65-F5344CB8AC3E}">
        <p14:creationId xmlns:p14="http://schemas.microsoft.com/office/powerpoint/2010/main" val="3915191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9168FC73-7210-467D-A692-DAFB3A3F1540}" type="slidenum">
              <a:rPr lang="de-DE" smtClean="0">
                <a:solidFill>
                  <a:srgbClr val="1F497D"/>
                </a:solidFill>
              </a:rPr>
              <a:pPr>
                <a:defRPr/>
              </a:pPr>
              <a:t>31</a:t>
            </a:fld>
            <a:endParaRPr lang="de-DE">
              <a:solidFill>
                <a:srgbClr val="1F497D"/>
              </a:solidFill>
            </a:endParaRPr>
          </a:p>
        </p:txBody>
      </p:sp>
    </p:spTree>
    <p:extLst>
      <p:ext uri="{BB962C8B-B14F-4D97-AF65-F5344CB8AC3E}">
        <p14:creationId xmlns:p14="http://schemas.microsoft.com/office/powerpoint/2010/main" val="19820228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391" eaLnBrk="0" hangingPunct="0">
              <a:defRPr sz="2500" b="1">
                <a:solidFill>
                  <a:schemeClr val="tx2"/>
                </a:solidFill>
                <a:latin typeface="Arial" charset="0"/>
              </a:defRPr>
            </a:lvl1pPr>
            <a:lvl2pPr marL="716610" indent="-275619" defTabSz="926391" eaLnBrk="0" hangingPunct="0">
              <a:defRPr sz="2500" b="1">
                <a:solidFill>
                  <a:schemeClr val="tx2"/>
                </a:solidFill>
                <a:latin typeface="Arial" charset="0"/>
              </a:defRPr>
            </a:lvl2pPr>
            <a:lvl3pPr marL="1102481" indent="-220497" defTabSz="926391" eaLnBrk="0" hangingPunct="0">
              <a:defRPr sz="2500" b="1">
                <a:solidFill>
                  <a:schemeClr val="tx2"/>
                </a:solidFill>
                <a:latin typeface="Arial" charset="0"/>
              </a:defRPr>
            </a:lvl3pPr>
            <a:lvl4pPr marL="1543474" indent="-220497" defTabSz="926391" eaLnBrk="0" hangingPunct="0">
              <a:defRPr sz="2500" b="1">
                <a:solidFill>
                  <a:schemeClr val="tx2"/>
                </a:solidFill>
                <a:latin typeface="Arial" charset="0"/>
              </a:defRPr>
            </a:lvl4pPr>
            <a:lvl5pPr marL="1984465" indent="-220497" defTabSz="926391" eaLnBrk="0" hangingPunct="0">
              <a:defRPr sz="2500" b="1">
                <a:solidFill>
                  <a:schemeClr val="tx2"/>
                </a:solidFill>
                <a:latin typeface="Arial" charset="0"/>
              </a:defRPr>
            </a:lvl5pPr>
            <a:lvl6pPr marL="2425459" indent="-220497" defTabSz="926391" eaLnBrk="0" fontAlgn="base" hangingPunct="0">
              <a:spcBef>
                <a:spcPct val="0"/>
              </a:spcBef>
              <a:spcAft>
                <a:spcPct val="0"/>
              </a:spcAft>
              <a:defRPr sz="2500" b="1">
                <a:solidFill>
                  <a:schemeClr val="tx2"/>
                </a:solidFill>
                <a:latin typeface="Arial" charset="0"/>
              </a:defRPr>
            </a:lvl6pPr>
            <a:lvl7pPr marL="2866450" indent="-220497" defTabSz="926391" eaLnBrk="0" fontAlgn="base" hangingPunct="0">
              <a:spcBef>
                <a:spcPct val="0"/>
              </a:spcBef>
              <a:spcAft>
                <a:spcPct val="0"/>
              </a:spcAft>
              <a:defRPr sz="2500" b="1">
                <a:solidFill>
                  <a:schemeClr val="tx2"/>
                </a:solidFill>
                <a:latin typeface="Arial" charset="0"/>
              </a:defRPr>
            </a:lvl7pPr>
            <a:lvl8pPr marL="3307443" indent="-220497" defTabSz="926391" eaLnBrk="0" fontAlgn="base" hangingPunct="0">
              <a:spcBef>
                <a:spcPct val="0"/>
              </a:spcBef>
              <a:spcAft>
                <a:spcPct val="0"/>
              </a:spcAft>
              <a:defRPr sz="2500" b="1">
                <a:solidFill>
                  <a:schemeClr val="tx2"/>
                </a:solidFill>
                <a:latin typeface="Arial" charset="0"/>
              </a:defRPr>
            </a:lvl8pPr>
            <a:lvl9pPr marL="3748435" indent="-220497" defTabSz="926391" eaLnBrk="0" fontAlgn="base" hangingPunct="0">
              <a:spcBef>
                <a:spcPct val="0"/>
              </a:spcBef>
              <a:spcAft>
                <a:spcPct val="0"/>
              </a:spcAft>
              <a:defRPr sz="2500" b="1">
                <a:solidFill>
                  <a:schemeClr val="tx2"/>
                </a:solidFill>
                <a:latin typeface="Arial" charset="0"/>
              </a:defRPr>
            </a:lvl9pPr>
          </a:lstStyle>
          <a:p>
            <a:pPr eaLnBrk="1" hangingPunct="1"/>
            <a:fld id="{7B693407-2ED0-4BBD-B669-456F110A9D58}" type="slidenum">
              <a:rPr lang="de-DE" altLang="de-DE" sz="1300" b="0">
                <a:solidFill>
                  <a:schemeClr val="tx1"/>
                </a:solidFill>
              </a:rPr>
              <a:pPr eaLnBrk="1" hangingPunct="1"/>
              <a:t>38</a:t>
            </a:fld>
            <a:endParaRPr lang="de-DE" altLang="de-DE" sz="1300" b="0" dirty="0">
              <a:solidFill>
                <a:schemeClr val="tx1"/>
              </a:solidFill>
            </a:endParaRPr>
          </a:p>
        </p:txBody>
      </p:sp>
      <p:sp>
        <p:nvSpPr>
          <p:cNvPr id="52227" name="Rectangle 2"/>
          <p:cNvSpPr>
            <a:spLocks noGrp="1" noRot="1" noChangeAspect="1" noChangeArrowheads="1" noTextEdit="1"/>
          </p:cNvSpPr>
          <p:nvPr>
            <p:ph type="sldImg"/>
          </p:nvPr>
        </p:nvSpPr>
        <p:spPr>
          <a:solidFill>
            <a:srgbClr val="FFFFFF"/>
          </a:solidFill>
          <a:ln/>
        </p:spPr>
      </p:sp>
      <p:sp>
        <p:nvSpPr>
          <p:cNvPr id="52228" name="Rectangle 3"/>
          <p:cNvSpPr>
            <a:spLocks noGrp="1" noChangeArrowheads="1"/>
          </p:cNvSpPr>
          <p:nvPr>
            <p:ph type="body" idx="1"/>
          </p:nvPr>
        </p:nvSpPr>
        <p:spPr>
          <a:solidFill>
            <a:srgbClr val="FFFFFF"/>
          </a:solidFill>
          <a:ln>
            <a:solidFill>
              <a:srgbClr val="000000"/>
            </a:solidFill>
          </a:ln>
        </p:spPr>
        <p:txBody>
          <a:bodyPr lIns="93171" tIns="46585" rIns="93171" bIns="46585"/>
          <a:lstStyle/>
          <a:p>
            <a:pPr eaLnBrk="1" hangingPunct="1"/>
            <a:endParaRPr lang="de-DE" altLang="de-DE"/>
          </a:p>
        </p:txBody>
      </p:sp>
    </p:spTree>
    <p:extLst>
      <p:ext uri="{BB962C8B-B14F-4D97-AF65-F5344CB8AC3E}">
        <p14:creationId xmlns:p14="http://schemas.microsoft.com/office/powerpoint/2010/main" val="17907660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9168FC73-7210-467D-A692-DAFB3A3F1540}" type="slidenum">
              <a:rPr lang="de-DE" smtClean="0"/>
              <a:pPr>
                <a:defRPr/>
              </a:pPr>
              <a:t>3</a:t>
            </a:fld>
            <a:endParaRPr lang="de-DE"/>
          </a:p>
        </p:txBody>
      </p:sp>
    </p:spTree>
    <p:extLst>
      <p:ext uri="{BB962C8B-B14F-4D97-AF65-F5344CB8AC3E}">
        <p14:creationId xmlns:p14="http://schemas.microsoft.com/office/powerpoint/2010/main" val="245945295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9168FC73-7210-467D-A692-DAFB3A3F1540}" type="slidenum">
              <a:rPr lang="de-DE" smtClean="0"/>
              <a:pPr>
                <a:defRPr/>
              </a:pPr>
              <a:t>39</a:t>
            </a:fld>
            <a:endParaRPr lang="de-DE"/>
          </a:p>
        </p:txBody>
      </p:sp>
    </p:spTree>
    <p:extLst>
      <p:ext uri="{BB962C8B-B14F-4D97-AF65-F5344CB8AC3E}">
        <p14:creationId xmlns:p14="http://schemas.microsoft.com/office/powerpoint/2010/main" val="180759378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9168FC73-7210-467D-A692-DAFB3A3F1540}" type="slidenum">
              <a:rPr lang="de-DE" smtClean="0"/>
              <a:pPr>
                <a:defRPr/>
              </a:pPr>
              <a:t>40</a:t>
            </a:fld>
            <a:endParaRPr lang="de-DE"/>
          </a:p>
        </p:txBody>
      </p:sp>
    </p:spTree>
    <p:extLst>
      <p:ext uri="{BB962C8B-B14F-4D97-AF65-F5344CB8AC3E}">
        <p14:creationId xmlns:p14="http://schemas.microsoft.com/office/powerpoint/2010/main" val="22894090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9168FC73-7210-467D-A692-DAFB3A3F1540}" type="slidenum">
              <a:rPr lang="de-DE" smtClean="0"/>
              <a:pPr>
                <a:defRPr/>
              </a:pPr>
              <a:t>41</a:t>
            </a:fld>
            <a:endParaRPr lang="de-DE"/>
          </a:p>
        </p:txBody>
      </p:sp>
    </p:spTree>
    <p:extLst>
      <p:ext uri="{BB962C8B-B14F-4D97-AF65-F5344CB8AC3E}">
        <p14:creationId xmlns:p14="http://schemas.microsoft.com/office/powerpoint/2010/main" val="281421614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9168FC73-7210-467D-A692-DAFB3A3F1540}" type="slidenum">
              <a:rPr lang="de-DE" smtClean="0"/>
              <a:pPr>
                <a:defRPr/>
              </a:pPr>
              <a:t>42</a:t>
            </a:fld>
            <a:endParaRPr lang="de-DE"/>
          </a:p>
        </p:txBody>
      </p:sp>
    </p:spTree>
    <p:extLst>
      <p:ext uri="{BB962C8B-B14F-4D97-AF65-F5344CB8AC3E}">
        <p14:creationId xmlns:p14="http://schemas.microsoft.com/office/powerpoint/2010/main" val="281421614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9168FC73-7210-467D-A692-DAFB3A3F1540}" type="slidenum">
              <a:rPr lang="de-DE" smtClean="0"/>
              <a:pPr>
                <a:defRPr/>
              </a:pPr>
              <a:t>43</a:t>
            </a:fld>
            <a:endParaRPr lang="de-DE"/>
          </a:p>
        </p:txBody>
      </p:sp>
    </p:spTree>
    <p:extLst>
      <p:ext uri="{BB962C8B-B14F-4D97-AF65-F5344CB8AC3E}">
        <p14:creationId xmlns:p14="http://schemas.microsoft.com/office/powerpoint/2010/main" val="35127950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9168FC73-7210-467D-A692-DAFB3A3F1540}" type="slidenum">
              <a:rPr lang="de-DE" smtClean="0"/>
              <a:pPr>
                <a:defRPr/>
              </a:pPr>
              <a:t>44</a:t>
            </a:fld>
            <a:endParaRPr lang="de-DE"/>
          </a:p>
        </p:txBody>
      </p:sp>
    </p:spTree>
    <p:extLst>
      <p:ext uri="{BB962C8B-B14F-4D97-AF65-F5344CB8AC3E}">
        <p14:creationId xmlns:p14="http://schemas.microsoft.com/office/powerpoint/2010/main" val="35127950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9168FC73-7210-467D-A692-DAFB3A3F1540}" type="slidenum">
              <a:rPr lang="de-DE" smtClean="0"/>
              <a:pPr>
                <a:defRPr/>
              </a:pPr>
              <a:t>45</a:t>
            </a:fld>
            <a:endParaRPr lang="de-DE"/>
          </a:p>
        </p:txBody>
      </p:sp>
    </p:spTree>
    <p:extLst>
      <p:ext uri="{BB962C8B-B14F-4D97-AF65-F5344CB8AC3E}">
        <p14:creationId xmlns:p14="http://schemas.microsoft.com/office/powerpoint/2010/main" val="22470368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9168FC73-7210-467D-A692-DAFB3A3F1540}" type="slidenum">
              <a:rPr lang="de-DE" smtClean="0"/>
              <a:pPr>
                <a:defRPr/>
              </a:pPr>
              <a:t>46</a:t>
            </a:fld>
            <a:endParaRPr lang="de-DE"/>
          </a:p>
        </p:txBody>
      </p:sp>
    </p:spTree>
    <p:extLst>
      <p:ext uri="{BB962C8B-B14F-4D97-AF65-F5344CB8AC3E}">
        <p14:creationId xmlns:p14="http://schemas.microsoft.com/office/powerpoint/2010/main" val="11373094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9168FC73-7210-467D-A692-DAFB3A3F1540}" type="slidenum">
              <a:rPr lang="de-DE" smtClean="0"/>
              <a:pPr>
                <a:defRPr/>
              </a:pPr>
              <a:t>47</a:t>
            </a:fld>
            <a:endParaRPr lang="de-DE"/>
          </a:p>
        </p:txBody>
      </p:sp>
    </p:spTree>
    <p:extLst>
      <p:ext uri="{BB962C8B-B14F-4D97-AF65-F5344CB8AC3E}">
        <p14:creationId xmlns:p14="http://schemas.microsoft.com/office/powerpoint/2010/main" val="353142121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9168FC73-7210-467D-A692-DAFB3A3F1540}" type="slidenum">
              <a:rPr lang="de-DE" smtClean="0"/>
              <a:pPr>
                <a:defRPr/>
              </a:pPr>
              <a:t>48</a:t>
            </a:fld>
            <a:endParaRPr lang="de-DE"/>
          </a:p>
        </p:txBody>
      </p:sp>
    </p:spTree>
    <p:extLst>
      <p:ext uri="{BB962C8B-B14F-4D97-AF65-F5344CB8AC3E}">
        <p14:creationId xmlns:p14="http://schemas.microsoft.com/office/powerpoint/2010/main" val="242755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273" eaLnBrk="0" hangingPunct="0">
              <a:spcBef>
                <a:spcPct val="30000"/>
              </a:spcBef>
              <a:defRPr sz="1200">
                <a:solidFill>
                  <a:schemeClr val="tx1"/>
                </a:solidFill>
                <a:latin typeface="Arial" pitchFamily="34" charset="0"/>
              </a:defRPr>
            </a:lvl1pPr>
            <a:lvl2pPr marL="715777" indent="-274566" defTabSz="925273" eaLnBrk="0" hangingPunct="0">
              <a:spcBef>
                <a:spcPct val="30000"/>
              </a:spcBef>
              <a:defRPr sz="1200">
                <a:solidFill>
                  <a:schemeClr val="tx1"/>
                </a:solidFill>
                <a:latin typeface="Arial" pitchFamily="34" charset="0"/>
              </a:defRPr>
            </a:lvl2pPr>
            <a:lvl3pPr marL="1101443" indent="-219018" defTabSz="925273" eaLnBrk="0" hangingPunct="0">
              <a:spcBef>
                <a:spcPct val="30000"/>
              </a:spcBef>
              <a:defRPr sz="1200">
                <a:solidFill>
                  <a:schemeClr val="tx1"/>
                </a:solidFill>
                <a:latin typeface="Arial" pitchFamily="34" charset="0"/>
              </a:defRPr>
            </a:lvl3pPr>
            <a:lvl4pPr marL="1542651" indent="-219018" defTabSz="925273" eaLnBrk="0" hangingPunct="0">
              <a:spcBef>
                <a:spcPct val="30000"/>
              </a:spcBef>
              <a:defRPr sz="1200">
                <a:solidFill>
                  <a:schemeClr val="tx1"/>
                </a:solidFill>
                <a:latin typeface="Arial" pitchFamily="34" charset="0"/>
              </a:defRPr>
            </a:lvl4pPr>
            <a:lvl5pPr marL="1983861" indent="-219018" defTabSz="925273" eaLnBrk="0" hangingPunct="0">
              <a:spcBef>
                <a:spcPct val="30000"/>
              </a:spcBef>
              <a:defRPr sz="1200">
                <a:solidFill>
                  <a:schemeClr val="tx1"/>
                </a:solidFill>
                <a:latin typeface="Arial" pitchFamily="34" charset="0"/>
              </a:defRPr>
            </a:lvl5pPr>
            <a:lvl6pPr marL="2440942" indent="-219018" defTabSz="925273" eaLnBrk="0" fontAlgn="base" hangingPunct="0">
              <a:spcBef>
                <a:spcPct val="30000"/>
              </a:spcBef>
              <a:spcAft>
                <a:spcPct val="0"/>
              </a:spcAft>
              <a:defRPr sz="1200">
                <a:solidFill>
                  <a:schemeClr val="tx1"/>
                </a:solidFill>
                <a:latin typeface="Arial" pitchFamily="34" charset="0"/>
              </a:defRPr>
            </a:lvl6pPr>
            <a:lvl7pPr marL="2898024" indent="-219018" defTabSz="925273" eaLnBrk="0" fontAlgn="base" hangingPunct="0">
              <a:spcBef>
                <a:spcPct val="30000"/>
              </a:spcBef>
              <a:spcAft>
                <a:spcPct val="0"/>
              </a:spcAft>
              <a:defRPr sz="1200">
                <a:solidFill>
                  <a:schemeClr val="tx1"/>
                </a:solidFill>
                <a:latin typeface="Arial" pitchFamily="34" charset="0"/>
              </a:defRPr>
            </a:lvl7pPr>
            <a:lvl8pPr marL="3355107" indent="-219018" defTabSz="925273" eaLnBrk="0" fontAlgn="base" hangingPunct="0">
              <a:spcBef>
                <a:spcPct val="30000"/>
              </a:spcBef>
              <a:spcAft>
                <a:spcPct val="0"/>
              </a:spcAft>
              <a:defRPr sz="1200">
                <a:solidFill>
                  <a:schemeClr val="tx1"/>
                </a:solidFill>
                <a:latin typeface="Arial" pitchFamily="34" charset="0"/>
              </a:defRPr>
            </a:lvl8pPr>
            <a:lvl9pPr marL="3812186" indent="-219018" defTabSz="925273"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defRPr/>
            </a:pPr>
            <a:fld id="{4B633466-BC2C-4E7E-95F3-9C9EE82DECC7}" type="slidenum">
              <a:rPr lang="de-DE" altLang="de-DE" sz="1300"/>
              <a:pPr eaLnBrk="1" hangingPunct="1">
                <a:spcBef>
                  <a:spcPct val="0"/>
                </a:spcBef>
                <a:defRPr/>
              </a:pPr>
              <a:t>4</a:t>
            </a:fld>
            <a:endParaRPr lang="de-DE" altLang="de-DE" sz="1300"/>
          </a:p>
        </p:txBody>
      </p:sp>
      <p:sp>
        <p:nvSpPr>
          <p:cNvPr id="33795" name="Rectangle 2"/>
          <p:cNvSpPr>
            <a:spLocks noGrp="1" noRot="1" noChangeAspect="1" noChangeArrowheads="1" noTextEdit="1"/>
          </p:cNvSpPr>
          <p:nvPr>
            <p:ph type="sldImg"/>
          </p:nvPr>
        </p:nvSpPr>
        <p:spPr>
          <a:solidFill>
            <a:srgbClr val="FFFFFF"/>
          </a:solidFill>
          <a:ln/>
        </p:spPr>
      </p:sp>
      <p:sp>
        <p:nvSpPr>
          <p:cNvPr id="33796" name="Rectangle 3"/>
          <p:cNvSpPr>
            <a:spLocks noGrp="1" noChangeArrowheads="1"/>
          </p:cNvSpPr>
          <p:nvPr>
            <p:ph type="body" idx="1"/>
          </p:nvPr>
        </p:nvSpPr>
        <p:spPr>
          <a:solidFill>
            <a:srgbClr val="FFFFFF"/>
          </a:solidFill>
          <a:ln>
            <a:solidFill>
              <a:srgbClr val="000000"/>
            </a:solidFill>
          </a:ln>
        </p:spPr>
        <p:txBody>
          <a:bodyPr lIns="93174" tIns="46588" rIns="93174" bIns="46588"/>
          <a:lstStyle/>
          <a:p>
            <a:pPr eaLnBrk="1" hangingPunct="1"/>
            <a:endParaRPr lang="de-DE" altLang="de-DE">
              <a:latin typeface="Arial" pitchFamily="34" charset="0"/>
            </a:endParaRPr>
          </a:p>
        </p:txBody>
      </p:sp>
    </p:spTree>
    <p:extLst>
      <p:ext uri="{BB962C8B-B14F-4D97-AF65-F5344CB8AC3E}">
        <p14:creationId xmlns:p14="http://schemas.microsoft.com/office/powerpoint/2010/main" val="21963451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defTabSz="882305" fontAlgn="auto">
              <a:spcBef>
                <a:spcPts val="0"/>
              </a:spcBef>
              <a:spcAft>
                <a:spcPts val="0"/>
              </a:spcAft>
              <a:defRPr/>
            </a:pPr>
            <a:fld id="{E67A6E41-9ABB-4C8A-9096-6D248CFAF3D7}" type="slidenum">
              <a:rPr lang="de-DE" sz="1200">
                <a:solidFill>
                  <a:prstClr val="black"/>
                </a:solidFill>
                <a:latin typeface="Calibri"/>
              </a:rPr>
              <a:pPr defTabSz="882305" fontAlgn="auto">
                <a:spcBef>
                  <a:spcPts val="0"/>
                </a:spcBef>
                <a:spcAft>
                  <a:spcPts val="0"/>
                </a:spcAft>
                <a:defRPr/>
              </a:pPr>
              <a:t>51</a:t>
            </a:fld>
            <a:endParaRPr lang="de-DE" sz="1200">
              <a:solidFill>
                <a:prstClr val="black"/>
              </a:solidFill>
              <a:latin typeface="Calibri"/>
            </a:endParaRPr>
          </a:p>
        </p:txBody>
      </p:sp>
    </p:spTree>
    <p:extLst>
      <p:ext uri="{BB962C8B-B14F-4D97-AF65-F5344CB8AC3E}">
        <p14:creationId xmlns:p14="http://schemas.microsoft.com/office/powerpoint/2010/main" val="38125639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pPr>
              <a:defRPr/>
            </a:pPr>
            <a:fld id="{9168FC73-7210-467D-A692-DAFB3A3F1540}" type="slidenum">
              <a:rPr lang="de-DE" smtClean="0"/>
              <a:pPr>
                <a:defRPr/>
              </a:pPr>
              <a:t>52</a:t>
            </a:fld>
            <a:endParaRPr lang="de-DE"/>
          </a:p>
        </p:txBody>
      </p:sp>
    </p:spTree>
    <p:extLst>
      <p:ext uri="{BB962C8B-B14F-4D97-AF65-F5344CB8AC3E}">
        <p14:creationId xmlns:p14="http://schemas.microsoft.com/office/powerpoint/2010/main" val="3862610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391" eaLnBrk="0" hangingPunct="0">
              <a:defRPr sz="2500" b="1">
                <a:solidFill>
                  <a:schemeClr val="tx2"/>
                </a:solidFill>
                <a:latin typeface="Arial" charset="0"/>
              </a:defRPr>
            </a:lvl1pPr>
            <a:lvl2pPr marL="716610" indent="-275619" defTabSz="926391" eaLnBrk="0" hangingPunct="0">
              <a:defRPr sz="2500" b="1">
                <a:solidFill>
                  <a:schemeClr val="tx2"/>
                </a:solidFill>
                <a:latin typeface="Arial" charset="0"/>
              </a:defRPr>
            </a:lvl2pPr>
            <a:lvl3pPr marL="1102481" indent="-220497" defTabSz="926391" eaLnBrk="0" hangingPunct="0">
              <a:defRPr sz="2500" b="1">
                <a:solidFill>
                  <a:schemeClr val="tx2"/>
                </a:solidFill>
                <a:latin typeface="Arial" charset="0"/>
              </a:defRPr>
            </a:lvl3pPr>
            <a:lvl4pPr marL="1543474" indent="-220497" defTabSz="926391" eaLnBrk="0" hangingPunct="0">
              <a:defRPr sz="2500" b="1">
                <a:solidFill>
                  <a:schemeClr val="tx2"/>
                </a:solidFill>
                <a:latin typeface="Arial" charset="0"/>
              </a:defRPr>
            </a:lvl4pPr>
            <a:lvl5pPr marL="1984465" indent="-220497" defTabSz="926391" eaLnBrk="0" hangingPunct="0">
              <a:defRPr sz="2500" b="1">
                <a:solidFill>
                  <a:schemeClr val="tx2"/>
                </a:solidFill>
                <a:latin typeface="Arial" charset="0"/>
              </a:defRPr>
            </a:lvl5pPr>
            <a:lvl6pPr marL="2425459" indent="-220497" defTabSz="926391" eaLnBrk="0" fontAlgn="base" hangingPunct="0">
              <a:spcBef>
                <a:spcPct val="0"/>
              </a:spcBef>
              <a:spcAft>
                <a:spcPct val="0"/>
              </a:spcAft>
              <a:defRPr sz="2500" b="1">
                <a:solidFill>
                  <a:schemeClr val="tx2"/>
                </a:solidFill>
                <a:latin typeface="Arial" charset="0"/>
              </a:defRPr>
            </a:lvl6pPr>
            <a:lvl7pPr marL="2866450" indent="-220497" defTabSz="926391" eaLnBrk="0" fontAlgn="base" hangingPunct="0">
              <a:spcBef>
                <a:spcPct val="0"/>
              </a:spcBef>
              <a:spcAft>
                <a:spcPct val="0"/>
              </a:spcAft>
              <a:defRPr sz="2500" b="1">
                <a:solidFill>
                  <a:schemeClr val="tx2"/>
                </a:solidFill>
                <a:latin typeface="Arial" charset="0"/>
              </a:defRPr>
            </a:lvl7pPr>
            <a:lvl8pPr marL="3307443" indent="-220497" defTabSz="926391" eaLnBrk="0" fontAlgn="base" hangingPunct="0">
              <a:spcBef>
                <a:spcPct val="0"/>
              </a:spcBef>
              <a:spcAft>
                <a:spcPct val="0"/>
              </a:spcAft>
              <a:defRPr sz="2500" b="1">
                <a:solidFill>
                  <a:schemeClr val="tx2"/>
                </a:solidFill>
                <a:latin typeface="Arial" charset="0"/>
              </a:defRPr>
            </a:lvl8pPr>
            <a:lvl9pPr marL="3748435" indent="-220497" defTabSz="926391" eaLnBrk="0" fontAlgn="base" hangingPunct="0">
              <a:spcBef>
                <a:spcPct val="0"/>
              </a:spcBef>
              <a:spcAft>
                <a:spcPct val="0"/>
              </a:spcAft>
              <a:defRPr sz="2500" b="1">
                <a:solidFill>
                  <a:schemeClr val="tx2"/>
                </a:solidFill>
                <a:latin typeface="Arial" charset="0"/>
              </a:defRPr>
            </a:lvl9pPr>
          </a:lstStyle>
          <a:p>
            <a:pPr eaLnBrk="1" hangingPunct="1"/>
            <a:fld id="{4B63671F-560F-4352-A878-D86A83D916C4}" type="slidenum">
              <a:rPr lang="de-DE" altLang="de-DE" sz="1300" b="0">
                <a:solidFill>
                  <a:schemeClr val="tx1"/>
                </a:solidFill>
              </a:rPr>
              <a:pPr eaLnBrk="1" hangingPunct="1"/>
              <a:t>53</a:t>
            </a:fld>
            <a:endParaRPr lang="de-DE" altLang="de-DE" sz="1300" b="0" dirty="0">
              <a:solidFill>
                <a:schemeClr val="tx1"/>
              </a:solidFill>
            </a:endParaRPr>
          </a:p>
        </p:txBody>
      </p:sp>
      <p:sp>
        <p:nvSpPr>
          <p:cNvPr id="65539" name="Rectangle 2"/>
          <p:cNvSpPr>
            <a:spLocks noGrp="1" noRot="1" noChangeAspect="1" noChangeArrowheads="1" noTextEdit="1"/>
          </p:cNvSpPr>
          <p:nvPr>
            <p:ph type="sldImg"/>
          </p:nvPr>
        </p:nvSpPr>
        <p:spPr>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ln>
        </p:spPr>
        <p:txBody>
          <a:bodyPr lIns="93171" tIns="46585" rIns="93171" bIns="46585"/>
          <a:lstStyle/>
          <a:p>
            <a:pPr eaLnBrk="1" hangingPunct="1"/>
            <a:endParaRPr lang="de-DE" altLang="de-DE"/>
          </a:p>
        </p:txBody>
      </p:sp>
    </p:spTree>
    <p:extLst>
      <p:ext uri="{BB962C8B-B14F-4D97-AF65-F5344CB8AC3E}">
        <p14:creationId xmlns:p14="http://schemas.microsoft.com/office/powerpoint/2010/main" val="41223064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9168FC73-7210-467D-A692-DAFB3A3F1540}" type="slidenum">
              <a:rPr lang="de-DE" smtClean="0"/>
              <a:pPr>
                <a:defRPr/>
              </a:pPr>
              <a:t>54</a:t>
            </a:fld>
            <a:endParaRPr lang="de-DE"/>
          </a:p>
        </p:txBody>
      </p:sp>
    </p:spTree>
    <p:extLst>
      <p:ext uri="{BB962C8B-B14F-4D97-AF65-F5344CB8AC3E}">
        <p14:creationId xmlns:p14="http://schemas.microsoft.com/office/powerpoint/2010/main" val="3483696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391" eaLnBrk="0" hangingPunct="0">
              <a:defRPr sz="2500" b="1">
                <a:solidFill>
                  <a:schemeClr val="tx2"/>
                </a:solidFill>
                <a:latin typeface="Arial" charset="0"/>
              </a:defRPr>
            </a:lvl1pPr>
            <a:lvl2pPr marL="716610" indent="-275619" defTabSz="926391" eaLnBrk="0" hangingPunct="0">
              <a:defRPr sz="2500" b="1">
                <a:solidFill>
                  <a:schemeClr val="tx2"/>
                </a:solidFill>
                <a:latin typeface="Arial" charset="0"/>
              </a:defRPr>
            </a:lvl2pPr>
            <a:lvl3pPr marL="1102481" indent="-220497" defTabSz="926391" eaLnBrk="0" hangingPunct="0">
              <a:defRPr sz="2500" b="1">
                <a:solidFill>
                  <a:schemeClr val="tx2"/>
                </a:solidFill>
                <a:latin typeface="Arial" charset="0"/>
              </a:defRPr>
            </a:lvl3pPr>
            <a:lvl4pPr marL="1543474" indent="-220497" defTabSz="926391" eaLnBrk="0" hangingPunct="0">
              <a:defRPr sz="2500" b="1">
                <a:solidFill>
                  <a:schemeClr val="tx2"/>
                </a:solidFill>
                <a:latin typeface="Arial" charset="0"/>
              </a:defRPr>
            </a:lvl4pPr>
            <a:lvl5pPr marL="1984465" indent="-220497" defTabSz="926391" eaLnBrk="0" hangingPunct="0">
              <a:defRPr sz="2500" b="1">
                <a:solidFill>
                  <a:schemeClr val="tx2"/>
                </a:solidFill>
                <a:latin typeface="Arial" charset="0"/>
              </a:defRPr>
            </a:lvl5pPr>
            <a:lvl6pPr marL="2425459" indent="-220497" defTabSz="926391" eaLnBrk="0" fontAlgn="base" hangingPunct="0">
              <a:spcBef>
                <a:spcPct val="0"/>
              </a:spcBef>
              <a:spcAft>
                <a:spcPct val="0"/>
              </a:spcAft>
              <a:defRPr sz="2500" b="1">
                <a:solidFill>
                  <a:schemeClr val="tx2"/>
                </a:solidFill>
                <a:latin typeface="Arial" charset="0"/>
              </a:defRPr>
            </a:lvl6pPr>
            <a:lvl7pPr marL="2866450" indent="-220497" defTabSz="926391" eaLnBrk="0" fontAlgn="base" hangingPunct="0">
              <a:spcBef>
                <a:spcPct val="0"/>
              </a:spcBef>
              <a:spcAft>
                <a:spcPct val="0"/>
              </a:spcAft>
              <a:defRPr sz="2500" b="1">
                <a:solidFill>
                  <a:schemeClr val="tx2"/>
                </a:solidFill>
                <a:latin typeface="Arial" charset="0"/>
              </a:defRPr>
            </a:lvl7pPr>
            <a:lvl8pPr marL="3307443" indent="-220497" defTabSz="926391" eaLnBrk="0" fontAlgn="base" hangingPunct="0">
              <a:spcBef>
                <a:spcPct val="0"/>
              </a:spcBef>
              <a:spcAft>
                <a:spcPct val="0"/>
              </a:spcAft>
              <a:defRPr sz="2500" b="1">
                <a:solidFill>
                  <a:schemeClr val="tx2"/>
                </a:solidFill>
                <a:latin typeface="Arial" charset="0"/>
              </a:defRPr>
            </a:lvl8pPr>
            <a:lvl9pPr marL="3748435" indent="-220497" defTabSz="926391" eaLnBrk="0" fontAlgn="base" hangingPunct="0">
              <a:spcBef>
                <a:spcPct val="0"/>
              </a:spcBef>
              <a:spcAft>
                <a:spcPct val="0"/>
              </a:spcAft>
              <a:defRPr sz="2500" b="1">
                <a:solidFill>
                  <a:schemeClr val="tx2"/>
                </a:solidFill>
                <a:latin typeface="Arial" charset="0"/>
              </a:defRPr>
            </a:lvl9pPr>
          </a:lstStyle>
          <a:p>
            <a:pPr eaLnBrk="1" hangingPunct="1"/>
            <a:fld id="{40119BC2-AC5D-4C0E-8193-6708223AC87A}" type="slidenum">
              <a:rPr lang="de-DE" altLang="de-DE" sz="1300" b="0">
                <a:solidFill>
                  <a:schemeClr val="tx1"/>
                </a:solidFill>
              </a:rPr>
              <a:pPr eaLnBrk="1" hangingPunct="1"/>
              <a:t>55</a:t>
            </a:fld>
            <a:endParaRPr lang="de-DE" altLang="de-DE" sz="1300" b="0" dirty="0">
              <a:solidFill>
                <a:schemeClr val="tx1"/>
              </a:solidFill>
            </a:endParaRPr>
          </a:p>
        </p:txBody>
      </p:sp>
      <p:sp>
        <p:nvSpPr>
          <p:cNvPr id="64515" name="Rectangle 2"/>
          <p:cNvSpPr>
            <a:spLocks noGrp="1" noRot="1" noChangeAspect="1" noChangeArrowheads="1" noTextEdit="1"/>
          </p:cNvSpPr>
          <p:nvPr>
            <p:ph type="sldImg"/>
          </p:nvPr>
        </p:nvSpPr>
        <p:spPr>
          <a:solidFill>
            <a:srgbClr val="FFFFFF"/>
          </a:solidFill>
          <a:ln/>
        </p:spPr>
      </p:sp>
      <p:sp>
        <p:nvSpPr>
          <p:cNvPr id="64516" name="Rectangle 3"/>
          <p:cNvSpPr>
            <a:spLocks noGrp="1" noChangeArrowheads="1"/>
          </p:cNvSpPr>
          <p:nvPr>
            <p:ph type="body" idx="1"/>
          </p:nvPr>
        </p:nvSpPr>
        <p:spPr>
          <a:solidFill>
            <a:srgbClr val="FFFFFF"/>
          </a:solidFill>
          <a:ln>
            <a:solidFill>
              <a:srgbClr val="000000"/>
            </a:solidFill>
          </a:ln>
        </p:spPr>
        <p:txBody>
          <a:bodyPr lIns="93171" tIns="46585" rIns="93171" bIns="46585"/>
          <a:lstStyle/>
          <a:p>
            <a:pPr eaLnBrk="1" hangingPunct="1"/>
            <a:endParaRPr lang="de-DE" altLang="de-DE"/>
          </a:p>
        </p:txBody>
      </p:sp>
    </p:spTree>
    <p:extLst>
      <p:ext uri="{BB962C8B-B14F-4D97-AF65-F5344CB8AC3E}">
        <p14:creationId xmlns:p14="http://schemas.microsoft.com/office/powerpoint/2010/main" val="220240366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391" eaLnBrk="0" hangingPunct="0">
              <a:defRPr sz="2500" b="1">
                <a:solidFill>
                  <a:schemeClr val="tx2"/>
                </a:solidFill>
                <a:latin typeface="Arial" charset="0"/>
              </a:defRPr>
            </a:lvl1pPr>
            <a:lvl2pPr marL="716610" indent="-275619" defTabSz="926391" eaLnBrk="0" hangingPunct="0">
              <a:defRPr sz="2500" b="1">
                <a:solidFill>
                  <a:schemeClr val="tx2"/>
                </a:solidFill>
                <a:latin typeface="Arial" charset="0"/>
              </a:defRPr>
            </a:lvl2pPr>
            <a:lvl3pPr marL="1102481" indent="-220497" defTabSz="926391" eaLnBrk="0" hangingPunct="0">
              <a:defRPr sz="2500" b="1">
                <a:solidFill>
                  <a:schemeClr val="tx2"/>
                </a:solidFill>
                <a:latin typeface="Arial" charset="0"/>
              </a:defRPr>
            </a:lvl3pPr>
            <a:lvl4pPr marL="1543474" indent="-220497" defTabSz="926391" eaLnBrk="0" hangingPunct="0">
              <a:defRPr sz="2500" b="1">
                <a:solidFill>
                  <a:schemeClr val="tx2"/>
                </a:solidFill>
                <a:latin typeface="Arial" charset="0"/>
              </a:defRPr>
            </a:lvl4pPr>
            <a:lvl5pPr marL="1984465" indent="-220497" defTabSz="926391" eaLnBrk="0" hangingPunct="0">
              <a:defRPr sz="2500" b="1">
                <a:solidFill>
                  <a:schemeClr val="tx2"/>
                </a:solidFill>
                <a:latin typeface="Arial" charset="0"/>
              </a:defRPr>
            </a:lvl5pPr>
            <a:lvl6pPr marL="2425459" indent="-220497" defTabSz="926391" eaLnBrk="0" fontAlgn="base" hangingPunct="0">
              <a:spcBef>
                <a:spcPct val="0"/>
              </a:spcBef>
              <a:spcAft>
                <a:spcPct val="0"/>
              </a:spcAft>
              <a:defRPr sz="2500" b="1">
                <a:solidFill>
                  <a:schemeClr val="tx2"/>
                </a:solidFill>
                <a:latin typeface="Arial" charset="0"/>
              </a:defRPr>
            </a:lvl6pPr>
            <a:lvl7pPr marL="2866450" indent="-220497" defTabSz="926391" eaLnBrk="0" fontAlgn="base" hangingPunct="0">
              <a:spcBef>
                <a:spcPct val="0"/>
              </a:spcBef>
              <a:spcAft>
                <a:spcPct val="0"/>
              </a:spcAft>
              <a:defRPr sz="2500" b="1">
                <a:solidFill>
                  <a:schemeClr val="tx2"/>
                </a:solidFill>
                <a:latin typeface="Arial" charset="0"/>
              </a:defRPr>
            </a:lvl7pPr>
            <a:lvl8pPr marL="3307443" indent="-220497" defTabSz="926391" eaLnBrk="0" fontAlgn="base" hangingPunct="0">
              <a:spcBef>
                <a:spcPct val="0"/>
              </a:spcBef>
              <a:spcAft>
                <a:spcPct val="0"/>
              </a:spcAft>
              <a:defRPr sz="2500" b="1">
                <a:solidFill>
                  <a:schemeClr val="tx2"/>
                </a:solidFill>
                <a:latin typeface="Arial" charset="0"/>
              </a:defRPr>
            </a:lvl8pPr>
            <a:lvl9pPr marL="3748435" indent="-220497" defTabSz="926391" eaLnBrk="0" fontAlgn="base" hangingPunct="0">
              <a:spcBef>
                <a:spcPct val="0"/>
              </a:spcBef>
              <a:spcAft>
                <a:spcPct val="0"/>
              </a:spcAft>
              <a:defRPr sz="2500" b="1">
                <a:solidFill>
                  <a:schemeClr val="tx2"/>
                </a:solidFill>
                <a:latin typeface="Arial" charset="0"/>
              </a:defRPr>
            </a:lvl9pPr>
          </a:lstStyle>
          <a:p>
            <a:pPr eaLnBrk="1" hangingPunct="1"/>
            <a:fld id="{4B63671F-560F-4352-A878-D86A83D916C4}" type="slidenum">
              <a:rPr lang="de-DE" altLang="de-DE" sz="1300" b="0">
                <a:solidFill>
                  <a:schemeClr val="tx1"/>
                </a:solidFill>
              </a:rPr>
              <a:pPr eaLnBrk="1" hangingPunct="1"/>
              <a:t>56</a:t>
            </a:fld>
            <a:endParaRPr lang="de-DE" altLang="de-DE" sz="1300" b="0" dirty="0">
              <a:solidFill>
                <a:schemeClr val="tx1"/>
              </a:solidFill>
            </a:endParaRPr>
          </a:p>
        </p:txBody>
      </p:sp>
      <p:sp>
        <p:nvSpPr>
          <p:cNvPr id="65539" name="Rectangle 2"/>
          <p:cNvSpPr>
            <a:spLocks noGrp="1" noRot="1" noChangeAspect="1" noChangeArrowheads="1" noTextEdit="1"/>
          </p:cNvSpPr>
          <p:nvPr>
            <p:ph type="sldImg"/>
          </p:nvPr>
        </p:nvSpPr>
        <p:spPr>
          <a:solidFill>
            <a:srgbClr val="FFFFFF"/>
          </a:solidFill>
          <a:ln/>
        </p:spPr>
      </p:sp>
      <p:sp>
        <p:nvSpPr>
          <p:cNvPr id="65540" name="Rectangle 3"/>
          <p:cNvSpPr>
            <a:spLocks noGrp="1" noChangeArrowheads="1"/>
          </p:cNvSpPr>
          <p:nvPr>
            <p:ph type="body" idx="1"/>
          </p:nvPr>
        </p:nvSpPr>
        <p:spPr>
          <a:solidFill>
            <a:srgbClr val="FFFFFF"/>
          </a:solidFill>
          <a:ln>
            <a:solidFill>
              <a:srgbClr val="000000"/>
            </a:solidFill>
          </a:ln>
        </p:spPr>
        <p:txBody>
          <a:bodyPr lIns="93171" tIns="46585" rIns="93171" bIns="46585"/>
          <a:lstStyle/>
          <a:p>
            <a:pPr eaLnBrk="1" hangingPunct="1"/>
            <a:endParaRPr lang="de-DE" altLang="de-DE"/>
          </a:p>
        </p:txBody>
      </p:sp>
    </p:spTree>
    <p:extLst>
      <p:ext uri="{BB962C8B-B14F-4D97-AF65-F5344CB8AC3E}">
        <p14:creationId xmlns:p14="http://schemas.microsoft.com/office/powerpoint/2010/main" val="4122306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391" eaLnBrk="0" hangingPunct="0">
              <a:defRPr sz="2500" b="1">
                <a:solidFill>
                  <a:schemeClr val="tx2"/>
                </a:solidFill>
                <a:latin typeface="Arial" charset="0"/>
              </a:defRPr>
            </a:lvl1pPr>
            <a:lvl2pPr marL="716610" indent="-275619" defTabSz="926391" eaLnBrk="0" hangingPunct="0">
              <a:defRPr sz="2500" b="1">
                <a:solidFill>
                  <a:schemeClr val="tx2"/>
                </a:solidFill>
                <a:latin typeface="Arial" charset="0"/>
              </a:defRPr>
            </a:lvl2pPr>
            <a:lvl3pPr marL="1102481" indent="-220497" defTabSz="926391" eaLnBrk="0" hangingPunct="0">
              <a:defRPr sz="2500" b="1">
                <a:solidFill>
                  <a:schemeClr val="tx2"/>
                </a:solidFill>
                <a:latin typeface="Arial" charset="0"/>
              </a:defRPr>
            </a:lvl3pPr>
            <a:lvl4pPr marL="1543474" indent="-220497" defTabSz="926391" eaLnBrk="0" hangingPunct="0">
              <a:defRPr sz="2500" b="1">
                <a:solidFill>
                  <a:schemeClr val="tx2"/>
                </a:solidFill>
                <a:latin typeface="Arial" charset="0"/>
              </a:defRPr>
            </a:lvl4pPr>
            <a:lvl5pPr marL="1984465" indent="-220497" defTabSz="926391" eaLnBrk="0" hangingPunct="0">
              <a:defRPr sz="2500" b="1">
                <a:solidFill>
                  <a:schemeClr val="tx2"/>
                </a:solidFill>
                <a:latin typeface="Arial" charset="0"/>
              </a:defRPr>
            </a:lvl5pPr>
            <a:lvl6pPr marL="2425459" indent="-220497" defTabSz="926391" eaLnBrk="0" fontAlgn="base" hangingPunct="0">
              <a:spcBef>
                <a:spcPct val="0"/>
              </a:spcBef>
              <a:spcAft>
                <a:spcPct val="0"/>
              </a:spcAft>
              <a:defRPr sz="2500" b="1">
                <a:solidFill>
                  <a:schemeClr val="tx2"/>
                </a:solidFill>
                <a:latin typeface="Arial" charset="0"/>
              </a:defRPr>
            </a:lvl6pPr>
            <a:lvl7pPr marL="2866450" indent="-220497" defTabSz="926391" eaLnBrk="0" fontAlgn="base" hangingPunct="0">
              <a:spcBef>
                <a:spcPct val="0"/>
              </a:spcBef>
              <a:spcAft>
                <a:spcPct val="0"/>
              </a:spcAft>
              <a:defRPr sz="2500" b="1">
                <a:solidFill>
                  <a:schemeClr val="tx2"/>
                </a:solidFill>
                <a:latin typeface="Arial" charset="0"/>
              </a:defRPr>
            </a:lvl7pPr>
            <a:lvl8pPr marL="3307443" indent="-220497" defTabSz="926391" eaLnBrk="0" fontAlgn="base" hangingPunct="0">
              <a:spcBef>
                <a:spcPct val="0"/>
              </a:spcBef>
              <a:spcAft>
                <a:spcPct val="0"/>
              </a:spcAft>
              <a:defRPr sz="2500" b="1">
                <a:solidFill>
                  <a:schemeClr val="tx2"/>
                </a:solidFill>
                <a:latin typeface="Arial" charset="0"/>
              </a:defRPr>
            </a:lvl8pPr>
            <a:lvl9pPr marL="3748435" indent="-220497" defTabSz="926391" eaLnBrk="0" fontAlgn="base" hangingPunct="0">
              <a:spcBef>
                <a:spcPct val="0"/>
              </a:spcBef>
              <a:spcAft>
                <a:spcPct val="0"/>
              </a:spcAft>
              <a:defRPr sz="2500" b="1">
                <a:solidFill>
                  <a:schemeClr val="tx2"/>
                </a:solidFill>
                <a:latin typeface="Arial" charset="0"/>
              </a:defRPr>
            </a:lvl9pPr>
          </a:lstStyle>
          <a:p>
            <a:pPr eaLnBrk="1" hangingPunct="1"/>
            <a:fld id="{C0FA9F03-C7B5-43E3-A44D-188041BFE1A5}" type="slidenum">
              <a:rPr lang="de-DE" altLang="de-DE" sz="1300" b="0">
                <a:solidFill>
                  <a:schemeClr val="tx1"/>
                </a:solidFill>
              </a:rPr>
              <a:pPr eaLnBrk="1" hangingPunct="1"/>
              <a:t>57</a:t>
            </a:fld>
            <a:endParaRPr lang="de-DE" altLang="de-DE" sz="1300" b="0" dirty="0">
              <a:solidFill>
                <a:schemeClr val="tx1"/>
              </a:solidFill>
            </a:endParaRPr>
          </a:p>
        </p:txBody>
      </p:sp>
      <p:sp>
        <p:nvSpPr>
          <p:cNvPr id="67587" name="Rectangle 2"/>
          <p:cNvSpPr>
            <a:spLocks noGrp="1" noRot="1" noChangeAspect="1" noChangeArrowheads="1" noTextEdit="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ln>
        </p:spPr>
        <p:txBody>
          <a:bodyPr lIns="93171" tIns="46585" rIns="93171" bIns="46585"/>
          <a:lstStyle/>
          <a:p>
            <a:pPr eaLnBrk="1" hangingPunct="1"/>
            <a:endParaRPr lang="de-DE" altLang="de-DE"/>
          </a:p>
        </p:txBody>
      </p:sp>
    </p:spTree>
    <p:extLst>
      <p:ext uri="{BB962C8B-B14F-4D97-AF65-F5344CB8AC3E}">
        <p14:creationId xmlns:p14="http://schemas.microsoft.com/office/powerpoint/2010/main" val="167219415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391" eaLnBrk="0" hangingPunct="0">
              <a:defRPr sz="2500" b="1">
                <a:solidFill>
                  <a:schemeClr val="tx2"/>
                </a:solidFill>
                <a:latin typeface="Arial" charset="0"/>
              </a:defRPr>
            </a:lvl1pPr>
            <a:lvl2pPr marL="716610" indent="-275619" defTabSz="926391" eaLnBrk="0" hangingPunct="0">
              <a:defRPr sz="2500" b="1">
                <a:solidFill>
                  <a:schemeClr val="tx2"/>
                </a:solidFill>
                <a:latin typeface="Arial" charset="0"/>
              </a:defRPr>
            </a:lvl2pPr>
            <a:lvl3pPr marL="1102481" indent="-220497" defTabSz="926391" eaLnBrk="0" hangingPunct="0">
              <a:defRPr sz="2500" b="1">
                <a:solidFill>
                  <a:schemeClr val="tx2"/>
                </a:solidFill>
                <a:latin typeface="Arial" charset="0"/>
              </a:defRPr>
            </a:lvl3pPr>
            <a:lvl4pPr marL="1543474" indent="-220497" defTabSz="926391" eaLnBrk="0" hangingPunct="0">
              <a:defRPr sz="2500" b="1">
                <a:solidFill>
                  <a:schemeClr val="tx2"/>
                </a:solidFill>
                <a:latin typeface="Arial" charset="0"/>
              </a:defRPr>
            </a:lvl4pPr>
            <a:lvl5pPr marL="1984465" indent="-220497" defTabSz="926391" eaLnBrk="0" hangingPunct="0">
              <a:defRPr sz="2500" b="1">
                <a:solidFill>
                  <a:schemeClr val="tx2"/>
                </a:solidFill>
                <a:latin typeface="Arial" charset="0"/>
              </a:defRPr>
            </a:lvl5pPr>
            <a:lvl6pPr marL="2425459" indent="-220497" defTabSz="926391" eaLnBrk="0" fontAlgn="base" hangingPunct="0">
              <a:spcBef>
                <a:spcPct val="0"/>
              </a:spcBef>
              <a:spcAft>
                <a:spcPct val="0"/>
              </a:spcAft>
              <a:defRPr sz="2500" b="1">
                <a:solidFill>
                  <a:schemeClr val="tx2"/>
                </a:solidFill>
                <a:latin typeface="Arial" charset="0"/>
              </a:defRPr>
            </a:lvl6pPr>
            <a:lvl7pPr marL="2866450" indent="-220497" defTabSz="926391" eaLnBrk="0" fontAlgn="base" hangingPunct="0">
              <a:spcBef>
                <a:spcPct val="0"/>
              </a:spcBef>
              <a:spcAft>
                <a:spcPct val="0"/>
              </a:spcAft>
              <a:defRPr sz="2500" b="1">
                <a:solidFill>
                  <a:schemeClr val="tx2"/>
                </a:solidFill>
                <a:latin typeface="Arial" charset="0"/>
              </a:defRPr>
            </a:lvl7pPr>
            <a:lvl8pPr marL="3307443" indent="-220497" defTabSz="926391" eaLnBrk="0" fontAlgn="base" hangingPunct="0">
              <a:spcBef>
                <a:spcPct val="0"/>
              </a:spcBef>
              <a:spcAft>
                <a:spcPct val="0"/>
              </a:spcAft>
              <a:defRPr sz="2500" b="1">
                <a:solidFill>
                  <a:schemeClr val="tx2"/>
                </a:solidFill>
                <a:latin typeface="Arial" charset="0"/>
              </a:defRPr>
            </a:lvl8pPr>
            <a:lvl9pPr marL="3748435" indent="-220497" defTabSz="926391" eaLnBrk="0" fontAlgn="base" hangingPunct="0">
              <a:spcBef>
                <a:spcPct val="0"/>
              </a:spcBef>
              <a:spcAft>
                <a:spcPct val="0"/>
              </a:spcAft>
              <a:defRPr sz="2500" b="1">
                <a:solidFill>
                  <a:schemeClr val="tx2"/>
                </a:solidFill>
                <a:latin typeface="Arial" charset="0"/>
              </a:defRPr>
            </a:lvl9pPr>
          </a:lstStyle>
          <a:p>
            <a:pPr eaLnBrk="1" hangingPunct="1"/>
            <a:fld id="{C0FA9F03-C7B5-43E3-A44D-188041BFE1A5}" type="slidenum">
              <a:rPr lang="de-DE" altLang="de-DE" sz="1300" b="0">
                <a:solidFill>
                  <a:schemeClr val="tx1"/>
                </a:solidFill>
              </a:rPr>
              <a:pPr eaLnBrk="1" hangingPunct="1"/>
              <a:t>58</a:t>
            </a:fld>
            <a:endParaRPr lang="de-DE" altLang="de-DE" sz="1300" b="0" dirty="0">
              <a:solidFill>
                <a:schemeClr val="tx1"/>
              </a:solidFill>
            </a:endParaRPr>
          </a:p>
        </p:txBody>
      </p:sp>
      <p:sp>
        <p:nvSpPr>
          <p:cNvPr id="67587" name="Rectangle 2"/>
          <p:cNvSpPr>
            <a:spLocks noGrp="1" noRot="1" noChangeAspect="1" noChangeArrowheads="1" noTextEdit="1"/>
          </p:cNvSpPr>
          <p:nvPr>
            <p:ph type="sldImg"/>
          </p:nvPr>
        </p:nvSpPr>
        <p:spPr>
          <a:solidFill>
            <a:srgbClr val="FFFFFF"/>
          </a:solidFill>
          <a:ln/>
        </p:spPr>
      </p:sp>
      <p:sp>
        <p:nvSpPr>
          <p:cNvPr id="67588" name="Rectangle 3"/>
          <p:cNvSpPr>
            <a:spLocks noGrp="1" noChangeArrowheads="1"/>
          </p:cNvSpPr>
          <p:nvPr>
            <p:ph type="body" idx="1"/>
          </p:nvPr>
        </p:nvSpPr>
        <p:spPr>
          <a:solidFill>
            <a:srgbClr val="FFFFFF"/>
          </a:solidFill>
          <a:ln>
            <a:solidFill>
              <a:srgbClr val="000000"/>
            </a:solidFill>
          </a:ln>
        </p:spPr>
        <p:txBody>
          <a:bodyPr lIns="93171" tIns="46585" rIns="93171" bIns="46585"/>
          <a:lstStyle/>
          <a:p>
            <a:pPr eaLnBrk="1" hangingPunct="1"/>
            <a:endParaRPr lang="de-DE" altLang="de-DE"/>
          </a:p>
        </p:txBody>
      </p:sp>
    </p:spTree>
    <p:extLst>
      <p:ext uri="{BB962C8B-B14F-4D97-AF65-F5344CB8AC3E}">
        <p14:creationId xmlns:p14="http://schemas.microsoft.com/office/powerpoint/2010/main" val="167219415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9168FC73-7210-467D-A692-DAFB3A3F1540}" type="slidenum">
              <a:rPr lang="de-DE" smtClean="0"/>
              <a:pPr>
                <a:defRPr/>
              </a:pPr>
              <a:t>59</a:t>
            </a:fld>
            <a:endParaRPr lang="de-DE"/>
          </a:p>
        </p:txBody>
      </p:sp>
    </p:spTree>
    <p:extLst>
      <p:ext uri="{BB962C8B-B14F-4D97-AF65-F5344CB8AC3E}">
        <p14:creationId xmlns:p14="http://schemas.microsoft.com/office/powerpoint/2010/main" val="281876017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9168FC73-7210-467D-A692-DAFB3A3F1540}" type="slidenum">
              <a:rPr lang="de-DE" smtClean="0"/>
              <a:pPr>
                <a:defRPr/>
              </a:pPr>
              <a:t>60</a:t>
            </a:fld>
            <a:endParaRPr lang="de-DE"/>
          </a:p>
        </p:txBody>
      </p:sp>
    </p:spTree>
    <p:extLst>
      <p:ext uri="{BB962C8B-B14F-4D97-AF65-F5344CB8AC3E}">
        <p14:creationId xmlns:p14="http://schemas.microsoft.com/office/powerpoint/2010/main" val="2745420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322" eaLnBrk="0" hangingPunct="0">
              <a:spcBef>
                <a:spcPct val="30000"/>
              </a:spcBef>
              <a:defRPr sz="1200">
                <a:solidFill>
                  <a:schemeClr val="tx1"/>
                </a:solidFill>
                <a:latin typeface="Arial" pitchFamily="34" charset="0"/>
              </a:defRPr>
            </a:lvl1pPr>
            <a:lvl2pPr marL="715813" indent="-274582" defTabSz="925322" eaLnBrk="0" hangingPunct="0">
              <a:spcBef>
                <a:spcPct val="30000"/>
              </a:spcBef>
              <a:defRPr sz="1200">
                <a:solidFill>
                  <a:schemeClr val="tx1"/>
                </a:solidFill>
                <a:latin typeface="Arial" pitchFamily="34" charset="0"/>
              </a:defRPr>
            </a:lvl2pPr>
            <a:lvl3pPr marL="1101498" indent="-219028" defTabSz="925322" eaLnBrk="0" hangingPunct="0">
              <a:spcBef>
                <a:spcPct val="30000"/>
              </a:spcBef>
              <a:defRPr sz="1200">
                <a:solidFill>
                  <a:schemeClr val="tx1"/>
                </a:solidFill>
                <a:latin typeface="Arial" pitchFamily="34" charset="0"/>
              </a:defRPr>
            </a:lvl3pPr>
            <a:lvl4pPr marL="1542731" indent="-219028" defTabSz="925322" eaLnBrk="0" hangingPunct="0">
              <a:spcBef>
                <a:spcPct val="30000"/>
              </a:spcBef>
              <a:defRPr sz="1200">
                <a:solidFill>
                  <a:schemeClr val="tx1"/>
                </a:solidFill>
                <a:latin typeface="Arial" pitchFamily="34" charset="0"/>
              </a:defRPr>
            </a:lvl4pPr>
            <a:lvl5pPr marL="1983964" indent="-219028" defTabSz="925322" eaLnBrk="0" hangingPunct="0">
              <a:spcBef>
                <a:spcPct val="30000"/>
              </a:spcBef>
              <a:defRPr sz="1200">
                <a:solidFill>
                  <a:schemeClr val="tx1"/>
                </a:solidFill>
                <a:latin typeface="Arial" pitchFamily="34" charset="0"/>
              </a:defRPr>
            </a:lvl5pPr>
            <a:lvl6pPr marL="2441070" indent="-219028" defTabSz="925322" eaLnBrk="0" fontAlgn="base" hangingPunct="0">
              <a:spcBef>
                <a:spcPct val="30000"/>
              </a:spcBef>
              <a:spcAft>
                <a:spcPct val="0"/>
              </a:spcAft>
              <a:defRPr sz="1200">
                <a:solidFill>
                  <a:schemeClr val="tx1"/>
                </a:solidFill>
                <a:latin typeface="Arial" pitchFamily="34" charset="0"/>
              </a:defRPr>
            </a:lvl6pPr>
            <a:lvl7pPr marL="2898176" indent="-219028" defTabSz="925322" eaLnBrk="0" fontAlgn="base" hangingPunct="0">
              <a:spcBef>
                <a:spcPct val="30000"/>
              </a:spcBef>
              <a:spcAft>
                <a:spcPct val="0"/>
              </a:spcAft>
              <a:defRPr sz="1200">
                <a:solidFill>
                  <a:schemeClr val="tx1"/>
                </a:solidFill>
                <a:latin typeface="Arial" pitchFamily="34" charset="0"/>
              </a:defRPr>
            </a:lvl7pPr>
            <a:lvl8pPr marL="3355280" indent="-219028" defTabSz="925322" eaLnBrk="0" fontAlgn="base" hangingPunct="0">
              <a:spcBef>
                <a:spcPct val="30000"/>
              </a:spcBef>
              <a:spcAft>
                <a:spcPct val="0"/>
              </a:spcAft>
              <a:defRPr sz="1200">
                <a:solidFill>
                  <a:schemeClr val="tx1"/>
                </a:solidFill>
                <a:latin typeface="Arial" pitchFamily="34" charset="0"/>
              </a:defRPr>
            </a:lvl8pPr>
            <a:lvl9pPr marL="3812386" indent="-219028" defTabSz="925322"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defRPr/>
            </a:pPr>
            <a:fld id="{CF1C9896-1781-486C-8E38-E2922A9C1C9A}" type="slidenum">
              <a:rPr lang="de-DE" altLang="de-DE" sz="1300"/>
              <a:pPr eaLnBrk="1" hangingPunct="1">
                <a:spcBef>
                  <a:spcPct val="0"/>
                </a:spcBef>
                <a:defRPr/>
              </a:pPr>
              <a:t>5</a:t>
            </a:fld>
            <a:endParaRPr lang="de-DE" altLang="de-DE" sz="1300"/>
          </a:p>
        </p:txBody>
      </p:sp>
      <p:sp>
        <p:nvSpPr>
          <p:cNvPr id="27651" name="Rectangle 2"/>
          <p:cNvSpPr>
            <a:spLocks noGrp="1" noRot="1" noChangeAspect="1" noChangeArrowheads="1" noTextEdit="1"/>
          </p:cNvSpPr>
          <p:nvPr>
            <p:ph type="sldImg"/>
          </p:nvPr>
        </p:nvSpPr>
        <p:spPr>
          <a:solidFill>
            <a:srgbClr val="FFFFFF"/>
          </a:solidFill>
          <a:ln/>
        </p:spPr>
      </p:sp>
      <p:sp>
        <p:nvSpPr>
          <p:cNvPr id="27652" name="Rectangle 3"/>
          <p:cNvSpPr>
            <a:spLocks noGrp="1" noChangeArrowheads="1"/>
          </p:cNvSpPr>
          <p:nvPr>
            <p:ph type="body" idx="1"/>
          </p:nvPr>
        </p:nvSpPr>
        <p:spPr>
          <a:solidFill>
            <a:srgbClr val="FFFFFF"/>
          </a:solidFill>
          <a:ln>
            <a:solidFill>
              <a:srgbClr val="000000"/>
            </a:solidFill>
          </a:ln>
        </p:spPr>
        <p:txBody>
          <a:bodyPr lIns="93179" tIns="46590" rIns="93179" bIns="46590"/>
          <a:lstStyle/>
          <a:p>
            <a:pPr eaLnBrk="1" hangingPunct="1"/>
            <a:endParaRPr lang="de-DE" altLang="de-DE">
              <a:latin typeface="Arial" pitchFamily="34" charset="0"/>
            </a:endParaRPr>
          </a:p>
        </p:txBody>
      </p:sp>
    </p:spTree>
    <p:extLst>
      <p:ext uri="{BB962C8B-B14F-4D97-AF65-F5344CB8AC3E}">
        <p14:creationId xmlns:p14="http://schemas.microsoft.com/office/powerpoint/2010/main" val="397802688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9168FC73-7210-467D-A692-DAFB3A3F1540}" type="slidenum">
              <a:rPr lang="de-DE" smtClean="0"/>
              <a:pPr>
                <a:defRPr/>
              </a:pPr>
              <a:t>61</a:t>
            </a:fld>
            <a:endParaRPr lang="de-DE"/>
          </a:p>
        </p:txBody>
      </p:sp>
    </p:spTree>
    <p:extLst>
      <p:ext uri="{BB962C8B-B14F-4D97-AF65-F5344CB8AC3E}">
        <p14:creationId xmlns:p14="http://schemas.microsoft.com/office/powerpoint/2010/main" val="281876017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pPr>
              <a:defRPr/>
            </a:pPr>
            <a:fld id="{9168FC73-7210-467D-A692-DAFB3A3F1540}" type="slidenum">
              <a:rPr lang="de-DE" smtClean="0"/>
              <a:pPr>
                <a:defRPr/>
              </a:pPr>
              <a:t>62</a:t>
            </a:fld>
            <a:endParaRPr lang="de-DE"/>
          </a:p>
        </p:txBody>
      </p:sp>
    </p:spTree>
    <p:extLst>
      <p:ext uri="{BB962C8B-B14F-4D97-AF65-F5344CB8AC3E}">
        <p14:creationId xmlns:p14="http://schemas.microsoft.com/office/powerpoint/2010/main" val="154903941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219" eaLnBrk="0" hangingPunct="0">
              <a:defRPr sz="2500" b="1">
                <a:solidFill>
                  <a:schemeClr val="tx2"/>
                </a:solidFill>
                <a:latin typeface="Arial" charset="0"/>
              </a:defRPr>
            </a:lvl1pPr>
            <a:lvl2pPr marL="716476" indent="-275568" defTabSz="926219" eaLnBrk="0" hangingPunct="0">
              <a:defRPr sz="2500" b="1">
                <a:solidFill>
                  <a:schemeClr val="tx2"/>
                </a:solidFill>
                <a:latin typeface="Arial" charset="0"/>
              </a:defRPr>
            </a:lvl2pPr>
            <a:lvl3pPr marL="1102278" indent="-220456" defTabSz="926219" eaLnBrk="0" hangingPunct="0">
              <a:defRPr sz="2500" b="1">
                <a:solidFill>
                  <a:schemeClr val="tx2"/>
                </a:solidFill>
                <a:latin typeface="Arial" charset="0"/>
              </a:defRPr>
            </a:lvl3pPr>
            <a:lvl4pPr marL="1543189" indent="-220456" defTabSz="926219" eaLnBrk="0" hangingPunct="0">
              <a:defRPr sz="2500" b="1">
                <a:solidFill>
                  <a:schemeClr val="tx2"/>
                </a:solidFill>
                <a:latin typeface="Arial" charset="0"/>
              </a:defRPr>
            </a:lvl4pPr>
            <a:lvl5pPr marL="1984098" indent="-220456" defTabSz="926219" eaLnBrk="0" hangingPunct="0">
              <a:defRPr sz="2500" b="1">
                <a:solidFill>
                  <a:schemeClr val="tx2"/>
                </a:solidFill>
                <a:latin typeface="Arial" charset="0"/>
              </a:defRPr>
            </a:lvl5pPr>
            <a:lvl6pPr marL="2425010" indent="-220456" defTabSz="926219" eaLnBrk="0" fontAlgn="base" hangingPunct="0">
              <a:spcBef>
                <a:spcPct val="0"/>
              </a:spcBef>
              <a:spcAft>
                <a:spcPct val="0"/>
              </a:spcAft>
              <a:defRPr sz="2500" b="1">
                <a:solidFill>
                  <a:schemeClr val="tx2"/>
                </a:solidFill>
                <a:latin typeface="Arial" charset="0"/>
              </a:defRPr>
            </a:lvl6pPr>
            <a:lvl7pPr marL="2865920" indent="-220456" defTabSz="926219" eaLnBrk="0" fontAlgn="base" hangingPunct="0">
              <a:spcBef>
                <a:spcPct val="0"/>
              </a:spcBef>
              <a:spcAft>
                <a:spcPct val="0"/>
              </a:spcAft>
              <a:defRPr sz="2500" b="1">
                <a:solidFill>
                  <a:schemeClr val="tx2"/>
                </a:solidFill>
                <a:latin typeface="Arial" charset="0"/>
              </a:defRPr>
            </a:lvl7pPr>
            <a:lvl8pPr marL="3306832" indent="-220456" defTabSz="926219" eaLnBrk="0" fontAlgn="base" hangingPunct="0">
              <a:spcBef>
                <a:spcPct val="0"/>
              </a:spcBef>
              <a:spcAft>
                <a:spcPct val="0"/>
              </a:spcAft>
              <a:defRPr sz="2500" b="1">
                <a:solidFill>
                  <a:schemeClr val="tx2"/>
                </a:solidFill>
                <a:latin typeface="Arial" charset="0"/>
              </a:defRPr>
            </a:lvl8pPr>
            <a:lvl9pPr marL="3747742" indent="-220456" defTabSz="926219" eaLnBrk="0" fontAlgn="base" hangingPunct="0">
              <a:spcBef>
                <a:spcPct val="0"/>
              </a:spcBef>
              <a:spcAft>
                <a:spcPct val="0"/>
              </a:spcAft>
              <a:defRPr sz="2500" b="1">
                <a:solidFill>
                  <a:schemeClr val="tx2"/>
                </a:solidFill>
                <a:latin typeface="Arial" charset="0"/>
              </a:defRPr>
            </a:lvl9pPr>
          </a:lstStyle>
          <a:p>
            <a:pPr eaLnBrk="1" hangingPunct="1"/>
            <a:fld id="{E3872406-071E-4D81-9F5F-AB37B8789FA7}" type="slidenum">
              <a:rPr lang="de-DE" altLang="de-DE" sz="1300" b="0">
                <a:solidFill>
                  <a:prstClr val="black"/>
                </a:solidFill>
              </a:rPr>
              <a:pPr eaLnBrk="1" hangingPunct="1"/>
              <a:t>63</a:t>
            </a:fld>
            <a:endParaRPr lang="de-DE" altLang="de-DE" sz="1300" b="0" dirty="0">
              <a:solidFill>
                <a:prstClr val="black"/>
              </a:solidFill>
            </a:endParaRPr>
          </a:p>
        </p:txBody>
      </p:sp>
      <p:sp>
        <p:nvSpPr>
          <p:cNvPr id="48131" name="Rectangle 2"/>
          <p:cNvSpPr>
            <a:spLocks noGrp="1" noRot="1" noChangeAspect="1" noChangeArrowheads="1" noTextEdit="1"/>
          </p:cNvSpPr>
          <p:nvPr>
            <p:ph type="sldImg"/>
          </p:nvPr>
        </p:nvSpPr>
        <p:spPr>
          <a:xfrm>
            <a:off x="912813" y="741363"/>
            <a:ext cx="4968875" cy="3727450"/>
          </a:xfrm>
          <a:solidFill>
            <a:srgbClr val="FFFFFF"/>
          </a:solidFill>
          <a:ln/>
        </p:spPr>
      </p:sp>
      <p:sp>
        <p:nvSpPr>
          <p:cNvPr id="48132" name="Rectangle 3"/>
          <p:cNvSpPr>
            <a:spLocks noGrp="1" noChangeArrowheads="1"/>
          </p:cNvSpPr>
          <p:nvPr>
            <p:ph type="body" idx="1"/>
          </p:nvPr>
        </p:nvSpPr>
        <p:spPr>
          <a:xfrm>
            <a:off x="677628" y="4718462"/>
            <a:ext cx="5439246" cy="4468898"/>
          </a:xfrm>
          <a:solidFill>
            <a:srgbClr val="FFFFFF"/>
          </a:solidFill>
          <a:ln>
            <a:solidFill>
              <a:srgbClr val="000000"/>
            </a:solidFill>
          </a:ln>
        </p:spPr>
        <p:txBody>
          <a:bodyPr lIns="93153" tIns="46578" rIns="93153" bIns="46578"/>
          <a:lstStyle/>
          <a:p>
            <a:pPr eaLnBrk="1" hangingPunct="1"/>
            <a:endParaRPr lang="de-DE" altLang="de-DE" dirty="0"/>
          </a:p>
        </p:txBody>
      </p:sp>
    </p:spTree>
    <p:extLst>
      <p:ext uri="{BB962C8B-B14F-4D97-AF65-F5344CB8AC3E}">
        <p14:creationId xmlns:p14="http://schemas.microsoft.com/office/powerpoint/2010/main" val="1709251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391" eaLnBrk="0" hangingPunct="0">
              <a:defRPr sz="2500" b="1">
                <a:solidFill>
                  <a:schemeClr val="tx2"/>
                </a:solidFill>
                <a:latin typeface="Arial" charset="0"/>
              </a:defRPr>
            </a:lvl1pPr>
            <a:lvl2pPr marL="716610" indent="-275619" defTabSz="926391" eaLnBrk="0" hangingPunct="0">
              <a:defRPr sz="2500" b="1">
                <a:solidFill>
                  <a:schemeClr val="tx2"/>
                </a:solidFill>
                <a:latin typeface="Arial" charset="0"/>
              </a:defRPr>
            </a:lvl2pPr>
            <a:lvl3pPr marL="1102481" indent="-220497" defTabSz="926391" eaLnBrk="0" hangingPunct="0">
              <a:defRPr sz="2500" b="1">
                <a:solidFill>
                  <a:schemeClr val="tx2"/>
                </a:solidFill>
                <a:latin typeface="Arial" charset="0"/>
              </a:defRPr>
            </a:lvl3pPr>
            <a:lvl4pPr marL="1543474" indent="-220497" defTabSz="926391" eaLnBrk="0" hangingPunct="0">
              <a:defRPr sz="2500" b="1">
                <a:solidFill>
                  <a:schemeClr val="tx2"/>
                </a:solidFill>
                <a:latin typeface="Arial" charset="0"/>
              </a:defRPr>
            </a:lvl4pPr>
            <a:lvl5pPr marL="1984465" indent="-220497" defTabSz="926391" eaLnBrk="0" hangingPunct="0">
              <a:defRPr sz="2500" b="1">
                <a:solidFill>
                  <a:schemeClr val="tx2"/>
                </a:solidFill>
                <a:latin typeface="Arial" charset="0"/>
              </a:defRPr>
            </a:lvl5pPr>
            <a:lvl6pPr marL="2425459" indent="-220497" defTabSz="926391" eaLnBrk="0" fontAlgn="base" hangingPunct="0">
              <a:spcBef>
                <a:spcPct val="0"/>
              </a:spcBef>
              <a:spcAft>
                <a:spcPct val="0"/>
              </a:spcAft>
              <a:defRPr sz="2500" b="1">
                <a:solidFill>
                  <a:schemeClr val="tx2"/>
                </a:solidFill>
                <a:latin typeface="Arial" charset="0"/>
              </a:defRPr>
            </a:lvl6pPr>
            <a:lvl7pPr marL="2866450" indent="-220497" defTabSz="926391" eaLnBrk="0" fontAlgn="base" hangingPunct="0">
              <a:spcBef>
                <a:spcPct val="0"/>
              </a:spcBef>
              <a:spcAft>
                <a:spcPct val="0"/>
              </a:spcAft>
              <a:defRPr sz="2500" b="1">
                <a:solidFill>
                  <a:schemeClr val="tx2"/>
                </a:solidFill>
                <a:latin typeface="Arial" charset="0"/>
              </a:defRPr>
            </a:lvl7pPr>
            <a:lvl8pPr marL="3307443" indent="-220497" defTabSz="926391" eaLnBrk="0" fontAlgn="base" hangingPunct="0">
              <a:spcBef>
                <a:spcPct val="0"/>
              </a:spcBef>
              <a:spcAft>
                <a:spcPct val="0"/>
              </a:spcAft>
              <a:defRPr sz="2500" b="1">
                <a:solidFill>
                  <a:schemeClr val="tx2"/>
                </a:solidFill>
                <a:latin typeface="Arial" charset="0"/>
              </a:defRPr>
            </a:lvl8pPr>
            <a:lvl9pPr marL="3748435" indent="-220497" defTabSz="926391" eaLnBrk="0" fontAlgn="base" hangingPunct="0">
              <a:spcBef>
                <a:spcPct val="0"/>
              </a:spcBef>
              <a:spcAft>
                <a:spcPct val="0"/>
              </a:spcAft>
              <a:defRPr sz="2500" b="1">
                <a:solidFill>
                  <a:schemeClr val="tx2"/>
                </a:solidFill>
                <a:latin typeface="Arial" charset="0"/>
              </a:defRPr>
            </a:lvl9pPr>
          </a:lstStyle>
          <a:p>
            <a:pPr eaLnBrk="1" hangingPunct="1"/>
            <a:fld id="{7FAAC96E-4597-48D7-9966-740487C165EB}" type="slidenum">
              <a:rPr lang="de-DE" altLang="de-DE" sz="1300" b="0">
                <a:solidFill>
                  <a:schemeClr val="tx1"/>
                </a:solidFill>
              </a:rPr>
              <a:pPr eaLnBrk="1" hangingPunct="1"/>
              <a:t>6</a:t>
            </a:fld>
            <a:endParaRPr lang="de-DE" altLang="de-DE" sz="1300" b="0" dirty="0">
              <a:solidFill>
                <a:schemeClr val="tx1"/>
              </a:solidFill>
            </a:endParaRPr>
          </a:p>
        </p:txBody>
      </p:sp>
      <p:sp>
        <p:nvSpPr>
          <p:cNvPr id="51203" name="Rectangle 2"/>
          <p:cNvSpPr>
            <a:spLocks noGrp="1" noRot="1" noChangeAspect="1" noChangeArrowheads="1" noTextEdit="1"/>
          </p:cNvSpPr>
          <p:nvPr>
            <p:ph type="sldImg"/>
          </p:nvPr>
        </p:nvSpPr>
        <p:spPr>
          <a:solidFill>
            <a:srgbClr val="FFFFFF"/>
          </a:solidFill>
          <a:ln/>
        </p:spPr>
      </p:sp>
      <p:sp>
        <p:nvSpPr>
          <p:cNvPr id="51204" name="Rectangle 3"/>
          <p:cNvSpPr>
            <a:spLocks noGrp="1" noChangeArrowheads="1"/>
          </p:cNvSpPr>
          <p:nvPr>
            <p:ph type="body" idx="1"/>
          </p:nvPr>
        </p:nvSpPr>
        <p:spPr>
          <a:solidFill>
            <a:srgbClr val="FFFFFF"/>
          </a:solidFill>
          <a:ln>
            <a:solidFill>
              <a:srgbClr val="000000"/>
            </a:solidFill>
          </a:ln>
        </p:spPr>
        <p:txBody>
          <a:bodyPr lIns="93171" tIns="46585" rIns="93171" bIns="46585"/>
          <a:lstStyle/>
          <a:p>
            <a:pPr eaLnBrk="1" hangingPunct="1"/>
            <a:endParaRPr lang="de-DE" altLang="de-DE"/>
          </a:p>
        </p:txBody>
      </p:sp>
    </p:spTree>
    <p:extLst>
      <p:ext uri="{BB962C8B-B14F-4D97-AF65-F5344CB8AC3E}">
        <p14:creationId xmlns:p14="http://schemas.microsoft.com/office/powerpoint/2010/main" val="2765316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5184" eaLnBrk="0" hangingPunct="0">
              <a:spcBef>
                <a:spcPct val="30000"/>
              </a:spcBef>
              <a:defRPr sz="1200">
                <a:solidFill>
                  <a:schemeClr val="tx1"/>
                </a:solidFill>
                <a:latin typeface="Arial" pitchFamily="34" charset="0"/>
              </a:defRPr>
            </a:lvl1pPr>
            <a:lvl2pPr marL="715707" indent="-274540" defTabSz="925184" eaLnBrk="0" hangingPunct="0">
              <a:spcBef>
                <a:spcPct val="30000"/>
              </a:spcBef>
              <a:defRPr sz="1200">
                <a:solidFill>
                  <a:schemeClr val="tx1"/>
                </a:solidFill>
                <a:latin typeface="Arial" pitchFamily="34" charset="0"/>
              </a:defRPr>
            </a:lvl2pPr>
            <a:lvl3pPr marL="1101336" indent="-218997" defTabSz="925184" eaLnBrk="0" hangingPunct="0">
              <a:spcBef>
                <a:spcPct val="30000"/>
              </a:spcBef>
              <a:defRPr sz="1200">
                <a:solidFill>
                  <a:schemeClr val="tx1"/>
                </a:solidFill>
                <a:latin typeface="Arial" pitchFamily="34" charset="0"/>
              </a:defRPr>
            </a:lvl3pPr>
            <a:lvl4pPr marL="1542503" indent="-218997" defTabSz="925184" eaLnBrk="0" hangingPunct="0">
              <a:spcBef>
                <a:spcPct val="30000"/>
              </a:spcBef>
              <a:defRPr sz="1200">
                <a:solidFill>
                  <a:schemeClr val="tx1"/>
                </a:solidFill>
                <a:latin typeface="Arial" pitchFamily="34" charset="0"/>
              </a:defRPr>
            </a:lvl4pPr>
            <a:lvl5pPr marL="1983669" indent="-218997" defTabSz="925184" eaLnBrk="0" hangingPunct="0">
              <a:spcBef>
                <a:spcPct val="30000"/>
              </a:spcBef>
              <a:defRPr sz="1200">
                <a:solidFill>
                  <a:schemeClr val="tx1"/>
                </a:solidFill>
                <a:latin typeface="Arial" pitchFamily="34" charset="0"/>
              </a:defRPr>
            </a:lvl5pPr>
            <a:lvl6pPr marL="2440708" indent="-218997" defTabSz="925184" eaLnBrk="0" fontAlgn="base" hangingPunct="0">
              <a:spcBef>
                <a:spcPct val="30000"/>
              </a:spcBef>
              <a:spcAft>
                <a:spcPct val="0"/>
              </a:spcAft>
              <a:defRPr sz="1200">
                <a:solidFill>
                  <a:schemeClr val="tx1"/>
                </a:solidFill>
                <a:latin typeface="Arial" pitchFamily="34" charset="0"/>
              </a:defRPr>
            </a:lvl6pPr>
            <a:lvl7pPr marL="2897746" indent="-218997" defTabSz="925184" eaLnBrk="0" fontAlgn="base" hangingPunct="0">
              <a:spcBef>
                <a:spcPct val="30000"/>
              </a:spcBef>
              <a:spcAft>
                <a:spcPct val="0"/>
              </a:spcAft>
              <a:defRPr sz="1200">
                <a:solidFill>
                  <a:schemeClr val="tx1"/>
                </a:solidFill>
                <a:latin typeface="Arial" pitchFamily="34" charset="0"/>
              </a:defRPr>
            </a:lvl7pPr>
            <a:lvl8pPr marL="3354782" indent="-218997" defTabSz="925184" eaLnBrk="0" fontAlgn="base" hangingPunct="0">
              <a:spcBef>
                <a:spcPct val="30000"/>
              </a:spcBef>
              <a:spcAft>
                <a:spcPct val="0"/>
              </a:spcAft>
              <a:defRPr sz="1200">
                <a:solidFill>
                  <a:schemeClr val="tx1"/>
                </a:solidFill>
                <a:latin typeface="Arial" pitchFamily="34" charset="0"/>
              </a:defRPr>
            </a:lvl8pPr>
            <a:lvl9pPr marL="3811819" indent="-218997" defTabSz="925184"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defRPr/>
            </a:pPr>
            <a:fld id="{B4963320-9F4D-4D79-BD64-4F7CCC4F1A11}" type="slidenum">
              <a:rPr lang="de-DE" altLang="de-DE" sz="1300"/>
              <a:pPr eaLnBrk="1" hangingPunct="1">
                <a:spcBef>
                  <a:spcPct val="0"/>
                </a:spcBef>
                <a:defRPr/>
              </a:pPr>
              <a:t>7</a:t>
            </a:fld>
            <a:endParaRPr lang="de-DE" altLang="de-DE" sz="1300"/>
          </a:p>
        </p:txBody>
      </p:sp>
      <p:sp>
        <p:nvSpPr>
          <p:cNvPr id="34819" name="Rectangle 2"/>
          <p:cNvSpPr>
            <a:spLocks noGrp="1" noRot="1" noChangeAspect="1" noChangeArrowheads="1" noTextEdit="1"/>
          </p:cNvSpPr>
          <p:nvPr>
            <p:ph type="sldImg"/>
          </p:nvPr>
        </p:nvSpPr>
        <p:spPr>
          <a:solidFill>
            <a:srgbClr val="FFFFFF"/>
          </a:solidFill>
          <a:ln/>
        </p:spPr>
      </p:sp>
      <p:sp>
        <p:nvSpPr>
          <p:cNvPr id="34820" name="Rectangle 3"/>
          <p:cNvSpPr>
            <a:spLocks noGrp="1" noChangeArrowheads="1"/>
          </p:cNvSpPr>
          <p:nvPr>
            <p:ph type="body" idx="1"/>
          </p:nvPr>
        </p:nvSpPr>
        <p:spPr>
          <a:solidFill>
            <a:srgbClr val="FFFFFF"/>
          </a:solidFill>
          <a:ln>
            <a:solidFill>
              <a:srgbClr val="000000"/>
            </a:solidFill>
          </a:ln>
        </p:spPr>
        <p:txBody>
          <a:bodyPr lIns="93164" tIns="46583" rIns="93164" bIns="46583"/>
          <a:lstStyle/>
          <a:p>
            <a:pPr eaLnBrk="1" hangingPunct="1"/>
            <a:endParaRPr lang="de-DE" altLang="de-DE">
              <a:latin typeface="Arial" pitchFamily="34" charset="0"/>
            </a:endParaRPr>
          </a:p>
        </p:txBody>
      </p:sp>
    </p:spTree>
    <p:extLst>
      <p:ext uri="{BB962C8B-B14F-4D97-AF65-F5344CB8AC3E}">
        <p14:creationId xmlns:p14="http://schemas.microsoft.com/office/powerpoint/2010/main" val="28976649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391" eaLnBrk="0" hangingPunct="0">
              <a:defRPr sz="2500" b="1">
                <a:solidFill>
                  <a:schemeClr val="tx2"/>
                </a:solidFill>
                <a:latin typeface="Arial" charset="0"/>
              </a:defRPr>
            </a:lvl1pPr>
            <a:lvl2pPr marL="716610" indent="-275619" defTabSz="926391" eaLnBrk="0" hangingPunct="0">
              <a:defRPr sz="2500" b="1">
                <a:solidFill>
                  <a:schemeClr val="tx2"/>
                </a:solidFill>
                <a:latin typeface="Arial" charset="0"/>
              </a:defRPr>
            </a:lvl2pPr>
            <a:lvl3pPr marL="1102481" indent="-220497" defTabSz="926391" eaLnBrk="0" hangingPunct="0">
              <a:defRPr sz="2500" b="1">
                <a:solidFill>
                  <a:schemeClr val="tx2"/>
                </a:solidFill>
                <a:latin typeface="Arial" charset="0"/>
              </a:defRPr>
            </a:lvl3pPr>
            <a:lvl4pPr marL="1543474" indent="-220497" defTabSz="926391" eaLnBrk="0" hangingPunct="0">
              <a:defRPr sz="2500" b="1">
                <a:solidFill>
                  <a:schemeClr val="tx2"/>
                </a:solidFill>
                <a:latin typeface="Arial" charset="0"/>
              </a:defRPr>
            </a:lvl4pPr>
            <a:lvl5pPr marL="1984465" indent="-220497" defTabSz="926391" eaLnBrk="0" hangingPunct="0">
              <a:defRPr sz="2500" b="1">
                <a:solidFill>
                  <a:schemeClr val="tx2"/>
                </a:solidFill>
                <a:latin typeface="Arial" charset="0"/>
              </a:defRPr>
            </a:lvl5pPr>
            <a:lvl6pPr marL="2425459" indent="-220497" defTabSz="926391" eaLnBrk="0" fontAlgn="base" hangingPunct="0">
              <a:spcBef>
                <a:spcPct val="0"/>
              </a:spcBef>
              <a:spcAft>
                <a:spcPct val="0"/>
              </a:spcAft>
              <a:defRPr sz="2500" b="1">
                <a:solidFill>
                  <a:schemeClr val="tx2"/>
                </a:solidFill>
                <a:latin typeface="Arial" charset="0"/>
              </a:defRPr>
            </a:lvl6pPr>
            <a:lvl7pPr marL="2866450" indent="-220497" defTabSz="926391" eaLnBrk="0" fontAlgn="base" hangingPunct="0">
              <a:spcBef>
                <a:spcPct val="0"/>
              </a:spcBef>
              <a:spcAft>
                <a:spcPct val="0"/>
              </a:spcAft>
              <a:defRPr sz="2500" b="1">
                <a:solidFill>
                  <a:schemeClr val="tx2"/>
                </a:solidFill>
                <a:latin typeface="Arial" charset="0"/>
              </a:defRPr>
            </a:lvl7pPr>
            <a:lvl8pPr marL="3307443" indent="-220497" defTabSz="926391" eaLnBrk="0" fontAlgn="base" hangingPunct="0">
              <a:spcBef>
                <a:spcPct val="0"/>
              </a:spcBef>
              <a:spcAft>
                <a:spcPct val="0"/>
              </a:spcAft>
              <a:defRPr sz="2500" b="1">
                <a:solidFill>
                  <a:schemeClr val="tx2"/>
                </a:solidFill>
                <a:latin typeface="Arial" charset="0"/>
              </a:defRPr>
            </a:lvl8pPr>
            <a:lvl9pPr marL="3748435" indent="-220497" defTabSz="926391" eaLnBrk="0" fontAlgn="base" hangingPunct="0">
              <a:spcBef>
                <a:spcPct val="0"/>
              </a:spcBef>
              <a:spcAft>
                <a:spcPct val="0"/>
              </a:spcAft>
              <a:defRPr sz="2500" b="1">
                <a:solidFill>
                  <a:schemeClr val="tx2"/>
                </a:solidFill>
                <a:latin typeface="Arial" charset="0"/>
              </a:defRPr>
            </a:lvl9pPr>
          </a:lstStyle>
          <a:p>
            <a:pPr eaLnBrk="1" hangingPunct="1"/>
            <a:fld id="{6EE47983-1818-4915-ABB4-0008EEFC2B3E}" type="slidenum">
              <a:rPr lang="de-DE" altLang="de-DE" sz="1300" b="0">
                <a:solidFill>
                  <a:schemeClr val="tx1"/>
                </a:solidFill>
              </a:rPr>
              <a:pPr eaLnBrk="1" hangingPunct="1"/>
              <a:t>8</a:t>
            </a:fld>
            <a:endParaRPr lang="de-DE" altLang="de-DE" sz="1300" b="0" dirty="0">
              <a:solidFill>
                <a:schemeClr val="tx1"/>
              </a:solidFill>
            </a:endParaRPr>
          </a:p>
        </p:txBody>
      </p:sp>
      <p:sp>
        <p:nvSpPr>
          <p:cNvPr id="54275" name="Rectangle 2"/>
          <p:cNvSpPr>
            <a:spLocks noGrp="1" noRot="1" noChangeAspect="1" noChangeArrowheads="1" noTextEdit="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ln>
        </p:spPr>
        <p:txBody>
          <a:bodyPr lIns="93171" tIns="46585" rIns="93171" bIns="46585"/>
          <a:lstStyle/>
          <a:p>
            <a:pPr eaLnBrk="1" hangingPunct="1"/>
            <a:endParaRPr lang="de-DE" altLang="de-DE" dirty="0"/>
          </a:p>
        </p:txBody>
      </p:sp>
    </p:spTree>
    <p:extLst>
      <p:ext uri="{BB962C8B-B14F-4D97-AF65-F5344CB8AC3E}">
        <p14:creationId xmlns:p14="http://schemas.microsoft.com/office/powerpoint/2010/main" val="460415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6391" eaLnBrk="0" hangingPunct="0">
              <a:defRPr sz="2500" b="1">
                <a:solidFill>
                  <a:schemeClr val="tx2"/>
                </a:solidFill>
                <a:latin typeface="Arial" charset="0"/>
              </a:defRPr>
            </a:lvl1pPr>
            <a:lvl2pPr marL="716610" indent="-275619" defTabSz="926391" eaLnBrk="0" hangingPunct="0">
              <a:defRPr sz="2500" b="1">
                <a:solidFill>
                  <a:schemeClr val="tx2"/>
                </a:solidFill>
                <a:latin typeface="Arial" charset="0"/>
              </a:defRPr>
            </a:lvl2pPr>
            <a:lvl3pPr marL="1102481" indent="-220497" defTabSz="926391" eaLnBrk="0" hangingPunct="0">
              <a:defRPr sz="2500" b="1">
                <a:solidFill>
                  <a:schemeClr val="tx2"/>
                </a:solidFill>
                <a:latin typeface="Arial" charset="0"/>
              </a:defRPr>
            </a:lvl3pPr>
            <a:lvl4pPr marL="1543474" indent="-220497" defTabSz="926391" eaLnBrk="0" hangingPunct="0">
              <a:defRPr sz="2500" b="1">
                <a:solidFill>
                  <a:schemeClr val="tx2"/>
                </a:solidFill>
                <a:latin typeface="Arial" charset="0"/>
              </a:defRPr>
            </a:lvl4pPr>
            <a:lvl5pPr marL="1984465" indent="-220497" defTabSz="926391" eaLnBrk="0" hangingPunct="0">
              <a:defRPr sz="2500" b="1">
                <a:solidFill>
                  <a:schemeClr val="tx2"/>
                </a:solidFill>
                <a:latin typeface="Arial" charset="0"/>
              </a:defRPr>
            </a:lvl5pPr>
            <a:lvl6pPr marL="2425459" indent="-220497" defTabSz="926391" eaLnBrk="0" fontAlgn="base" hangingPunct="0">
              <a:spcBef>
                <a:spcPct val="0"/>
              </a:spcBef>
              <a:spcAft>
                <a:spcPct val="0"/>
              </a:spcAft>
              <a:defRPr sz="2500" b="1">
                <a:solidFill>
                  <a:schemeClr val="tx2"/>
                </a:solidFill>
                <a:latin typeface="Arial" charset="0"/>
              </a:defRPr>
            </a:lvl6pPr>
            <a:lvl7pPr marL="2866450" indent="-220497" defTabSz="926391" eaLnBrk="0" fontAlgn="base" hangingPunct="0">
              <a:spcBef>
                <a:spcPct val="0"/>
              </a:spcBef>
              <a:spcAft>
                <a:spcPct val="0"/>
              </a:spcAft>
              <a:defRPr sz="2500" b="1">
                <a:solidFill>
                  <a:schemeClr val="tx2"/>
                </a:solidFill>
                <a:latin typeface="Arial" charset="0"/>
              </a:defRPr>
            </a:lvl7pPr>
            <a:lvl8pPr marL="3307443" indent="-220497" defTabSz="926391" eaLnBrk="0" fontAlgn="base" hangingPunct="0">
              <a:spcBef>
                <a:spcPct val="0"/>
              </a:spcBef>
              <a:spcAft>
                <a:spcPct val="0"/>
              </a:spcAft>
              <a:defRPr sz="2500" b="1">
                <a:solidFill>
                  <a:schemeClr val="tx2"/>
                </a:solidFill>
                <a:latin typeface="Arial" charset="0"/>
              </a:defRPr>
            </a:lvl8pPr>
            <a:lvl9pPr marL="3748435" indent="-220497" defTabSz="926391" eaLnBrk="0" fontAlgn="base" hangingPunct="0">
              <a:spcBef>
                <a:spcPct val="0"/>
              </a:spcBef>
              <a:spcAft>
                <a:spcPct val="0"/>
              </a:spcAft>
              <a:defRPr sz="2500" b="1">
                <a:solidFill>
                  <a:schemeClr val="tx2"/>
                </a:solidFill>
                <a:latin typeface="Arial" charset="0"/>
              </a:defRPr>
            </a:lvl9pPr>
          </a:lstStyle>
          <a:p>
            <a:pPr eaLnBrk="1" hangingPunct="1"/>
            <a:fld id="{6EE47983-1818-4915-ABB4-0008EEFC2B3E}" type="slidenum">
              <a:rPr lang="de-DE" altLang="de-DE" sz="1300" b="0">
                <a:solidFill>
                  <a:schemeClr val="tx1"/>
                </a:solidFill>
              </a:rPr>
              <a:pPr eaLnBrk="1" hangingPunct="1"/>
              <a:t>9</a:t>
            </a:fld>
            <a:endParaRPr lang="de-DE" altLang="de-DE" sz="1300" b="0" dirty="0">
              <a:solidFill>
                <a:schemeClr val="tx1"/>
              </a:solidFill>
            </a:endParaRPr>
          </a:p>
        </p:txBody>
      </p:sp>
      <p:sp>
        <p:nvSpPr>
          <p:cNvPr id="54275" name="Rectangle 2"/>
          <p:cNvSpPr>
            <a:spLocks noGrp="1" noRot="1" noChangeAspect="1" noChangeArrowheads="1" noTextEdit="1"/>
          </p:cNvSpPr>
          <p:nvPr>
            <p:ph type="sldImg"/>
          </p:nvPr>
        </p:nvSpPr>
        <p:spPr>
          <a:solidFill>
            <a:srgbClr val="FFFFFF"/>
          </a:solidFill>
          <a:ln/>
        </p:spPr>
      </p:sp>
      <p:sp>
        <p:nvSpPr>
          <p:cNvPr id="54276" name="Rectangle 3"/>
          <p:cNvSpPr>
            <a:spLocks noGrp="1" noChangeArrowheads="1"/>
          </p:cNvSpPr>
          <p:nvPr>
            <p:ph type="body" idx="1"/>
          </p:nvPr>
        </p:nvSpPr>
        <p:spPr>
          <a:solidFill>
            <a:srgbClr val="FFFFFF"/>
          </a:solidFill>
          <a:ln>
            <a:solidFill>
              <a:srgbClr val="000000"/>
            </a:solidFill>
          </a:ln>
        </p:spPr>
        <p:txBody>
          <a:bodyPr lIns="93171" tIns="46585" rIns="93171" bIns="46585"/>
          <a:lstStyle/>
          <a:p>
            <a:pPr eaLnBrk="1" hangingPunct="1"/>
            <a:endParaRPr lang="de-DE" altLang="de-DE" dirty="0"/>
          </a:p>
        </p:txBody>
      </p:sp>
    </p:spTree>
    <p:extLst>
      <p:ext uri="{BB962C8B-B14F-4D97-AF65-F5344CB8AC3E}">
        <p14:creationId xmlns:p14="http://schemas.microsoft.com/office/powerpoint/2010/main" val="4604152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4"/>
          <p:cNvSpPr>
            <a:spLocks noChangeArrowheads="1"/>
          </p:cNvSpPr>
          <p:nvPr/>
        </p:nvSpPr>
        <p:spPr bwMode="auto">
          <a:xfrm>
            <a:off x="7446963" y="6283325"/>
            <a:ext cx="1697037" cy="574675"/>
          </a:xfrm>
          <a:prstGeom prst="rect">
            <a:avLst/>
          </a:prstGeom>
          <a:noFill/>
          <a:ln w="9525">
            <a:noFill/>
            <a:miter lim="800000"/>
            <a:headEnd/>
            <a:tailEnd/>
          </a:ln>
          <a:effectLst/>
        </p:spPr>
        <p:txBody>
          <a:bodyPr wrap="none" anchor="ctr"/>
          <a:lstStyle/>
          <a:p>
            <a:pPr algn="r">
              <a:defRPr/>
            </a:pPr>
            <a:endParaRPr lang="de-DE"/>
          </a:p>
        </p:txBody>
      </p:sp>
      <p:sp>
        <p:nvSpPr>
          <p:cNvPr id="5" name="Rectangle 9"/>
          <p:cNvSpPr>
            <a:spLocks noChangeArrowheads="1"/>
          </p:cNvSpPr>
          <p:nvPr/>
        </p:nvSpPr>
        <p:spPr bwMode="auto">
          <a:xfrm>
            <a:off x="2195513" y="260350"/>
            <a:ext cx="6203950" cy="639763"/>
          </a:xfrm>
          <a:prstGeom prst="rect">
            <a:avLst/>
          </a:prstGeom>
          <a:noFill/>
          <a:ln w="9525">
            <a:noFill/>
            <a:miter lim="800000"/>
            <a:headEnd/>
            <a:tailEnd/>
          </a:ln>
          <a:effectLst/>
        </p:spPr>
        <p:txBody>
          <a:bodyPr lIns="0" tIns="0" rIns="0" bIns="0"/>
          <a:lstStyle/>
          <a:p>
            <a:pPr>
              <a:defRPr/>
            </a:pPr>
            <a:endParaRPr lang="de-DE" sz="1800" b="0">
              <a:solidFill>
                <a:schemeClr val="tx1"/>
              </a:solidFill>
            </a:endParaRPr>
          </a:p>
        </p:txBody>
      </p:sp>
      <p:pic>
        <p:nvPicPr>
          <p:cNvPr id="6" name="Grafik 13" descr="00 Logo_00000.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893219" y="0"/>
            <a:ext cx="3357562"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sz="quarter"/>
          </p:nvPr>
        </p:nvSpPr>
        <p:spPr>
          <a:xfrm>
            <a:off x="2090737" y="2060575"/>
            <a:ext cx="6204744" cy="1368425"/>
          </a:xfrm>
          <a:prstGeom prst="rect">
            <a:avLst/>
          </a:prstGeom>
          <a:noFill/>
        </p:spPr>
        <p:txBody>
          <a:bodyPr/>
          <a:lstStyle>
            <a:lvl1pPr algn="l">
              <a:lnSpc>
                <a:spcPct val="95000"/>
              </a:lnSpc>
              <a:defRPr sz="3300">
                <a:solidFill>
                  <a:srgbClr val="CC0099"/>
                </a:solidFill>
              </a:defRPr>
            </a:lvl1pPr>
          </a:lstStyle>
          <a:p>
            <a:endParaRPr lang="de-DE" dirty="0"/>
          </a:p>
        </p:txBody>
      </p:sp>
      <p:sp>
        <p:nvSpPr>
          <p:cNvPr id="2051" name="Rectangle 3"/>
          <p:cNvSpPr>
            <a:spLocks noGrp="1" noChangeArrowheads="1"/>
          </p:cNvSpPr>
          <p:nvPr>
            <p:ph type="subTitle" sz="quarter" idx="1"/>
          </p:nvPr>
        </p:nvSpPr>
        <p:spPr>
          <a:xfrm>
            <a:off x="2091531" y="3645024"/>
            <a:ext cx="6203950" cy="1044575"/>
          </a:xfrm>
        </p:spPr>
        <p:txBody>
          <a:bodyPr/>
          <a:lstStyle>
            <a:lvl1pPr>
              <a:defRPr/>
            </a:lvl1pPr>
          </a:lstStyle>
          <a:p>
            <a:endParaRPr lang="de-DE"/>
          </a:p>
        </p:txBody>
      </p:sp>
    </p:spTree>
    <p:extLst>
      <p:ext uri="{BB962C8B-B14F-4D97-AF65-F5344CB8AC3E}">
        <p14:creationId xmlns:p14="http://schemas.microsoft.com/office/powerpoint/2010/main" val="547703583"/>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1066800" y="0"/>
            <a:ext cx="7845425" cy="1044575"/>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p:cNvSpPr>
            <a:spLocks noGrp="1" noChangeArrowheads="1"/>
          </p:cNvSpPr>
          <p:nvPr>
            <p:ph type="dt" sz="half" idx="10"/>
          </p:nvPr>
        </p:nvSpPr>
        <p:spPr>
          <a:ln/>
        </p:spPr>
        <p:txBody>
          <a:bodyPr/>
          <a:lstStyle>
            <a:lvl1pPr>
              <a:defRPr/>
            </a:lvl1pPr>
          </a:lstStyle>
          <a:p>
            <a:pPr>
              <a:defRPr/>
            </a:pPr>
            <a:endParaRPr lang="de-DE"/>
          </a:p>
        </p:txBody>
      </p:sp>
      <p:sp>
        <p:nvSpPr>
          <p:cNvPr id="5" name="Rectangle 7"/>
          <p:cNvSpPr>
            <a:spLocks noGrp="1" noChangeArrowheads="1"/>
          </p:cNvSpPr>
          <p:nvPr>
            <p:ph type="ftr" sz="quarter" idx="11"/>
          </p:nvPr>
        </p:nvSpPr>
        <p:spPr>
          <a:ln/>
        </p:spPr>
        <p:txBody>
          <a:bodyPr/>
          <a:lstStyle>
            <a:lvl1pPr>
              <a:defRPr/>
            </a:lvl1pPr>
          </a:lstStyle>
          <a:p>
            <a:pPr>
              <a:defRPr/>
            </a:pPr>
            <a:r>
              <a:rPr lang="de-DE"/>
              <a:t>11. GV Weiler Wärme eG; Entwurf für 2020</a:t>
            </a:r>
          </a:p>
        </p:txBody>
      </p:sp>
      <p:sp>
        <p:nvSpPr>
          <p:cNvPr id="6" name="Rectangle 8"/>
          <p:cNvSpPr>
            <a:spLocks noGrp="1" noChangeArrowheads="1"/>
          </p:cNvSpPr>
          <p:nvPr>
            <p:ph type="sldNum" sz="quarter" idx="12"/>
          </p:nvPr>
        </p:nvSpPr>
        <p:spPr>
          <a:ln/>
        </p:spPr>
        <p:txBody>
          <a:bodyPr/>
          <a:lstStyle>
            <a:lvl1pPr>
              <a:defRPr/>
            </a:lvl1pPr>
          </a:lstStyle>
          <a:p>
            <a:pPr>
              <a:defRPr/>
            </a:pPr>
            <a:fld id="{5053A10F-B025-494C-82ED-0CA28412683A}" type="slidenum">
              <a:rPr lang="de-DE"/>
              <a:pPr>
                <a:defRPr/>
              </a:pPr>
              <a:t>‹Nr.›</a:t>
            </a:fld>
            <a:r>
              <a:rPr lang="de-DE"/>
              <a:t>  </a:t>
            </a:r>
          </a:p>
        </p:txBody>
      </p:sp>
    </p:spTree>
    <p:extLst>
      <p:ext uri="{BB962C8B-B14F-4D97-AF65-F5344CB8AC3E}">
        <p14:creationId xmlns:p14="http://schemas.microsoft.com/office/powerpoint/2010/main" val="3531325019"/>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51663" y="0"/>
            <a:ext cx="1960562" cy="5734050"/>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1066800" y="0"/>
            <a:ext cx="5732463" cy="573405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p:cNvSpPr>
            <a:spLocks noGrp="1" noChangeArrowheads="1"/>
          </p:cNvSpPr>
          <p:nvPr>
            <p:ph type="dt" sz="half" idx="10"/>
          </p:nvPr>
        </p:nvSpPr>
        <p:spPr>
          <a:ln/>
        </p:spPr>
        <p:txBody>
          <a:bodyPr/>
          <a:lstStyle>
            <a:lvl1pPr>
              <a:defRPr/>
            </a:lvl1pPr>
          </a:lstStyle>
          <a:p>
            <a:pPr>
              <a:defRPr/>
            </a:pPr>
            <a:endParaRPr lang="de-DE"/>
          </a:p>
        </p:txBody>
      </p:sp>
      <p:sp>
        <p:nvSpPr>
          <p:cNvPr id="5" name="Rectangle 7"/>
          <p:cNvSpPr>
            <a:spLocks noGrp="1" noChangeArrowheads="1"/>
          </p:cNvSpPr>
          <p:nvPr>
            <p:ph type="ftr" sz="quarter" idx="11"/>
          </p:nvPr>
        </p:nvSpPr>
        <p:spPr>
          <a:ln/>
        </p:spPr>
        <p:txBody>
          <a:bodyPr/>
          <a:lstStyle>
            <a:lvl1pPr>
              <a:defRPr/>
            </a:lvl1pPr>
          </a:lstStyle>
          <a:p>
            <a:pPr>
              <a:defRPr/>
            </a:pPr>
            <a:r>
              <a:rPr lang="de-DE"/>
              <a:t>11. GV Weiler Wärme eG; Entwurf für 2020</a:t>
            </a:r>
          </a:p>
        </p:txBody>
      </p:sp>
      <p:sp>
        <p:nvSpPr>
          <p:cNvPr id="6" name="Rectangle 8"/>
          <p:cNvSpPr>
            <a:spLocks noGrp="1" noChangeArrowheads="1"/>
          </p:cNvSpPr>
          <p:nvPr>
            <p:ph type="sldNum" sz="quarter" idx="12"/>
          </p:nvPr>
        </p:nvSpPr>
        <p:spPr>
          <a:ln/>
        </p:spPr>
        <p:txBody>
          <a:bodyPr/>
          <a:lstStyle>
            <a:lvl1pPr>
              <a:defRPr/>
            </a:lvl1pPr>
          </a:lstStyle>
          <a:p>
            <a:pPr>
              <a:defRPr/>
            </a:pPr>
            <a:fld id="{AB305592-080E-467A-904A-F1B980D5508C}" type="slidenum">
              <a:rPr lang="de-DE"/>
              <a:pPr>
                <a:defRPr/>
              </a:pPr>
              <a:t>‹Nr.›</a:t>
            </a:fld>
            <a:r>
              <a:rPr lang="de-DE"/>
              <a:t>  </a:t>
            </a:r>
          </a:p>
        </p:txBody>
      </p:sp>
    </p:spTree>
    <p:extLst>
      <p:ext uri="{BB962C8B-B14F-4D97-AF65-F5344CB8AC3E}">
        <p14:creationId xmlns:p14="http://schemas.microsoft.com/office/powerpoint/2010/main" val="2718863350"/>
      </p:ext>
    </p:extLst>
  </p:cSld>
  <p:clrMapOvr>
    <a:masterClrMapping/>
  </p:clrMapOvr>
  <p:transition spd="slow">
    <p:wipe dir="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4"/>
          <p:cNvSpPr>
            <a:spLocks noChangeArrowheads="1"/>
          </p:cNvSpPr>
          <p:nvPr/>
        </p:nvSpPr>
        <p:spPr bwMode="auto">
          <a:xfrm>
            <a:off x="7446963" y="6283325"/>
            <a:ext cx="1697037" cy="574675"/>
          </a:xfrm>
          <a:prstGeom prst="rect">
            <a:avLst/>
          </a:prstGeom>
          <a:noFill/>
          <a:ln w="9525">
            <a:noFill/>
            <a:miter lim="800000"/>
            <a:headEnd/>
            <a:tailEnd/>
          </a:ln>
          <a:effectLst/>
        </p:spPr>
        <p:txBody>
          <a:bodyPr wrap="none" anchor="ctr"/>
          <a:lstStyle/>
          <a:p>
            <a:pPr algn="r">
              <a:defRPr/>
            </a:pPr>
            <a:endParaRPr lang="de-DE">
              <a:solidFill>
                <a:srgbClr val="000000"/>
              </a:solidFill>
            </a:endParaRPr>
          </a:p>
        </p:txBody>
      </p:sp>
      <p:sp>
        <p:nvSpPr>
          <p:cNvPr id="5" name="Rectangle 9"/>
          <p:cNvSpPr>
            <a:spLocks noChangeArrowheads="1"/>
          </p:cNvSpPr>
          <p:nvPr/>
        </p:nvSpPr>
        <p:spPr bwMode="auto">
          <a:xfrm>
            <a:off x="2195513" y="260350"/>
            <a:ext cx="6203950" cy="639763"/>
          </a:xfrm>
          <a:prstGeom prst="rect">
            <a:avLst/>
          </a:prstGeom>
          <a:noFill/>
          <a:ln w="9525">
            <a:noFill/>
            <a:miter lim="800000"/>
            <a:headEnd/>
            <a:tailEnd/>
          </a:ln>
          <a:effectLst/>
        </p:spPr>
        <p:txBody>
          <a:bodyPr lIns="0" tIns="0" rIns="0" bIns="0"/>
          <a:lstStyle/>
          <a:p>
            <a:pPr>
              <a:defRPr/>
            </a:pPr>
            <a:endParaRPr lang="de-DE" sz="1800" b="0">
              <a:solidFill>
                <a:srgbClr val="000000"/>
              </a:solidFill>
            </a:endParaRPr>
          </a:p>
        </p:txBody>
      </p:sp>
      <p:pic>
        <p:nvPicPr>
          <p:cNvPr id="6" name="Grafik 13" descr="00 Logo_00000.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71813" y="0"/>
            <a:ext cx="3357562"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sz="quarter"/>
          </p:nvPr>
        </p:nvSpPr>
        <p:spPr>
          <a:xfrm>
            <a:off x="2090737" y="2060575"/>
            <a:ext cx="6204744" cy="1368425"/>
          </a:xfrm>
          <a:prstGeom prst="rect">
            <a:avLst/>
          </a:prstGeom>
          <a:noFill/>
        </p:spPr>
        <p:txBody>
          <a:bodyPr/>
          <a:lstStyle>
            <a:lvl1pPr algn="l">
              <a:lnSpc>
                <a:spcPct val="95000"/>
              </a:lnSpc>
              <a:defRPr sz="3300">
                <a:solidFill>
                  <a:srgbClr val="CC0099"/>
                </a:solidFill>
              </a:defRPr>
            </a:lvl1pPr>
          </a:lstStyle>
          <a:p>
            <a:endParaRPr lang="de-DE" dirty="0"/>
          </a:p>
        </p:txBody>
      </p:sp>
      <p:sp>
        <p:nvSpPr>
          <p:cNvPr id="2051" name="Rectangle 3"/>
          <p:cNvSpPr>
            <a:spLocks noGrp="1" noChangeArrowheads="1"/>
          </p:cNvSpPr>
          <p:nvPr>
            <p:ph type="subTitle" sz="quarter" idx="1"/>
          </p:nvPr>
        </p:nvSpPr>
        <p:spPr>
          <a:xfrm>
            <a:off x="2091531" y="3645024"/>
            <a:ext cx="6203950" cy="1044575"/>
          </a:xfrm>
        </p:spPr>
        <p:txBody>
          <a:bodyPr/>
          <a:lstStyle>
            <a:lvl1pPr>
              <a:defRPr/>
            </a:lvl1pPr>
          </a:lstStyle>
          <a:p>
            <a:endParaRPr lang="de-DE"/>
          </a:p>
        </p:txBody>
      </p:sp>
    </p:spTree>
    <p:extLst>
      <p:ext uri="{BB962C8B-B14F-4D97-AF65-F5344CB8AC3E}">
        <p14:creationId xmlns:p14="http://schemas.microsoft.com/office/powerpoint/2010/main" val="3918121823"/>
      </p:ext>
    </p:extLst>
  </p:cSld>
  <p:clrMapOvr>
    <a:masterClrMapping/>
  </p:clrMapOvr>
  <p:transition spd="slow">
    <p:wipe dir="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066800" y="0"/>
            <a:ext cx="7845425" cy="1044575"/>
          </a:xfrm>
          <a:prstGeom prst="rect">
            <a:avLst/>
          </a:prstGeom>
        </p:spPr>
        <p:txBody>
          <a:bodyPr/>
          <a:lstStyle/>
          <a:p>
            <a:r>
              <a:rPr lang="de-DE" dirty="0"/>
              <a:t>Titelmasterformat durch Klicken bearbeiten</a:t>
            </a:r>
          </a:p>
        </p:txBody>
      </p:sp>
      <p:sp>
        <p:nvSpPr>
          <p:cNvPr id="3" name="Inhaltsplatzhalter 2"/>
          <p:cNvSpPr>
            <a:spLocks noGrp="1"/>
          </p:cNvSpPr>
          <p:nvPr>
            <p:ph idx="1"/>
          </p:nvPr>
        </p:nvSpPr>
        <p:spPr>
          <a:xfrm>
            <a:off x="1042988" y="1700237"/>
            <a:ext cx="7467600" cy="4537075"/>
          </a:xfrm>
        </p:spPr>
        <p:txBody>
          <a:bodyPr/>
          <a:lstStyle>
            <a:lvl1pPr>
              <a:defRPr sz="2000">
                <a:latin typeface="Tahoma" panose="020B0604030504040204" pitchFamily="34" charset="0"/>
                <a:ea typeface="Tahoma" panose="020B0604030504040204" pitchFamily="34" charset="0"/>
                <a:cs typeface="Tahoma" panose="020B0604030504040204" pitchFamily="34" charset="0"/>
              </a:defRPr>
            </a:lvl1pPr>
            <a:lvl2pPr>
              <a:defRPr sz="2000">
                <a:latin typeface="Tahoma" panose="020B0604030504040204" pitchFamily="34" charset="0"/>
                <a:ea typeface="Tahoma" panose="020B0604030504040204" pitchFamily="34" charset="0"/>
                <a:cs typeface="Tahoma" panose="020B0604030504040204" pitchFamily="34" charset="0"/>
              </a:defRPr>
            </a:lvl2pPr>
            <a:lvl3pPr>
              <a:defRPr sz="1800">
                <a:latin typeface="Tahoma" panose="020B0604030504040204" pitchFamily="34" charset="0"/>
                <a:ea typeface="Tahoma" panose="020B0604030504040204" pitchFamily="34" charset="0"/>
                <a:cs typeface="Tahoma" panose="020B0604030504040204" pitchFamily="34" charset="0"/>
              </a:defRPr>
            </a:lvl3pPr>
            <a:lvl4pPr>
              <a:defRPr sz="1800">
                <a:latin typeface="Tahoma" panose="020B0604030504040204" pitchFamily="34" charset="0"/>
                <a:ea typeface="Tahoma" panose="020B0604030504040204" pitchFamily="34" charset="0"/>
                <a:cs typeface="Tahoma" panose="020B0604030504040204" pitchFamily="34" charset="0"/>
              </a:defRPr>
            </a:lvl4pPr>
            <a:lvl5pPr>
              <a:defRPr sz="2000">
                <a:latin typeface="Tahoma" panose="020B0604030504040204" pitchFamily="34" charset="0"/>
                <a:ea typeface="Tahoma" panose="020B0604030504040204" pitchFamily="34" charset="0"/>
                <a:cs typeface="Tahoma" panose="020B0604030504040204"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Rectangle 7"/>
          <p:cNvSpPr>
            <a:spLocks noGrp="1" noChangeArrowheads="1"/>
          </p:cNvSpPr>
          <p:nvPr>
            <p:ph type="ftr" sz="quarter" idx="11"/>
          </p:nvPr>
        </p:nvSpPr>
        <p:spPr>
          <a:xfrm>
            <a:off x="-180528" y="6453336"/>
            <a:ext cx="2592462" cy="295275"/>
          </a:xfrm>
          <a:ln/>
        </p:spPr>
        <p:txBody>
          <a:bodyPr/>
          <a:lstStyle>
            <a:lvl1pPr algn="ctr">
              <a:defRPr>
                <a:solidFill>
                  <a:schemeClr val="tx2">
                    <a:lumMod val="75000"/>
                    <a:lumOff val="25000"/>
                  </a:schemeClr>
                </a:solidFill>
              </a:defRPr>
            </a:lvl1pPr>
          </a:lstStyle>
          <a:p>
            <a:pPr>
              <a:defRPr/>
            </a:pPr>
            <a:r>
              <a:rPr lang="de-DE"/>
              <a:t>11. GV Weiler Wärme eG; Entwurf für 2020</a:t>
            </a:r>
            <a:endParaRPr lang="de-DE" dirty="0"/>
          </a:p>
        </p:txBody>
      </p:sp>
    </p:spTree>
    <p:extLst>
      <p:ext uri="{BB962C8B-B14F-4D97-AF65-F5344CB8AC3E}">
        <p14:creationId xmlns:p14="http://schemas.microsoft.com/office/powerpoint/2010/main" val="3807546021"/>
      </p:ext>
    </p:extLst>
  </p:cSld>
  <p:clrMapOvr>
    <a:masterClrMapping/>
  </p:clrMapOvr>
  <p:transition spd="slow">
    <p:wipe dir="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rom Mobil Wärme">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p>
            <a:r>
              <a:rPr lang="de-DE" dirty="0"/>
              <a:t>Titelmasterformat durch Klicken bearbeiten</a:t>
            </a:r>
          </a:p>
        </p:txBody>
      </p:sp>
      <p:sp>
        <p:nvSpPr>
          <p:cNvPr id="3" name="Datumsplatzhalter 2"/>
          <p:cNvSpPr>
            <a:spLocks noGrp="1"/>
          </p:cNvSpPr>
          <p:nvPr>
            <p:ph type="dt" sz="half" idx="10"/>
          </p:nvPr>
        </p:nvSpPr>
        <p:spPr/>
        <p:txBody>
          <a:bodyPr/>
          <a:lstStyle/>
          <a:p>
            <a:pPr>
              <a:defRPr/>
            </a:pPr>
            <a:endParaRPr lang="de-DE" dirty="0">
              <a:solidFill>
                <a:srgbClr val="000000">
                  <a:lumMod val="65000"/>
                  <a:lumOff val="35000"/>
                </a:srgbClr>
              </a:solidFill>
            </a:endParaRPr>
          </a:p>
        </p:txBody>
      </p:sp>
      <p:sp>
        <p:nvSpPr>
          <p:cNvPr id="4" name="Fußzeilenplatzhalter 3"/>
          <p:cNvSpPr>
            <a:spLocks noGrp="1"/>
          </p:cNvSpPr>
          <p:nvPr>
            <p:ph type="ftr" sz="quarter" idx="11"/>
          </p:nvPr>
        </p:nvSpPr>
        <p:spPr/>
        <p:txBody>
          <a:bodyPr/>
          <a:lstStyle/>
          <a:p>
            <a:pPr>
              <a:defRPr/>
            </a:pPr>
            <a:r>
              <a:rPr lang="de-DE"/>
              <a:t>11. GV Weiler Wärme eG; Entwurf für 2020</a:t>
            </a:r>
            <a:endParaRPr lang="de-DE" dirty="0"/>
          </a:p>
        </p:txBody>
      </p:sp>
      <p:pic>
        <p:nvPicPr>
          <p:cNvPr id="5"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91680" y="3861048"/>
            <a:ext cx="2468367" cy="12658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7973071"/>
      </p:ext>
    </p:extLst>
  </p:cSld>
  <p:clrMapOvr>
    <a:masterClrMapping/>
  </p:clrMapOvr>
  <p:transition spd="slow">
    <p:wipe dir="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r>
              <a:rPr lang="de-DE">
                <a:solidFill>
                  <a:srgbClr val="000000">
                    <a:lumMod val="65000"/>
                    <a:lumOff val="35000"/>
                  </a:srgbClr>
                </a:solidFill>
              </a:rPr>
              <a:t>11. GV Weiler Wärme eG; Entwurf für 2020</a:t>
            </a:r>
          </a:p>
        </p:txBody>
      </p:sp>
      <p:sp>
        <p:nvSpPr>
          <p:cNvPr id="6" name="Rectangle 8"/>
          <p:cNvSpPr>
            <a:spLocks noGrp="1" noChangeArrowheads="1"/>
          </p:cNvSpPr>
          <p:nvPr>
            <p:ph type="sldNum" sz="quarter" idx="12"/>
          </p:nvPr>
        </p:nvSpPr>
        <p:spPr>
          <a:xfrm>
            <a:off x="8001793" y="6308725"/>
            <a:ext cx="587375" cy="295275"/>
          </a:xfrm>
          <a:prstGeom prst="rect">
            <a:avLst/>
          </a:prstGeom>
          <a:ln/>
        </p:spPr>
        <p:txBody>
          <a:bodyPr/>
          <a:lstStyle>
            <a:lvl1pPr>
              <a:defRPr/>
            </a:lvl1pPr>
          </a:lstStyle>
          <a:p>
            <a:pPr>
              <a:defRPr/>
            </a:pPr>
            <a:fld id="{BABB6ADC-1648-4675-B827-DFCCE6B227DB}"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68920859"/>
      </p:ext>
    </p:extLst>
  </p:cSld>
  <p:clrMapOvr>
    <a:masterClrMapping/>
  </p:clrMapOvr>
  <p:transition spd="slow">
    <p:wipe dir="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066800" y="0"/>
            <a:ext cx="7845425" cy="1044575"/>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1258888" y="1196975"/>
            <a:ext cx="3657600"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068888" y="1196975"/>
            <a:ext cx="3657600"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r>
              <a:rPr lang="de-DE">
                <a:solidFill>
                  <a:srgbClr val="000000">
                    <a:lumMod val="65000"/>
                    <a:lumOff val="35000"/>
                  </a:srgbClr>
                </a:solidFill>
              </a:rPr>
              <a:t>11. GV Weiler Wärme eG; Entwurf für 2020</a:t>
            </a:r>
          </a:p>
        </p:txBody>
      </p:sp>
      <p:sp>
        <p:nvSpPr>
          <p:cNvPr id="7" name="Rectangle 8"/>
          <p:cNvSpPr>
            <a:spLocks noGrp="1" noChangeArrowheads="1"/>
          </p:cNvSpPr>
          <p:nvPr>
            <p:ph type="sldNum" sz="quarter" idx="12"/>
          </p:nvPr>
        </p:nvSpPr>
        <p:spPr>
          <a:xfrm>
            <a:off x="8001793" y="6308725"/>
            <a:ext cx="587375" cy="295275"/>
          </a:xfrm>
          <a:prstGeom prst="rect">
            <a:avLst/>
          </a:prstGeom>
          <a:ln/>
        </p:spPr>
        <p:txBody>
          <a:bodyPr/>
          <a:lstStyle>
            <a:lvl1pPr>
              <a:defRPr/>
            </a:lvl1pPr>
          </a:lstStyle>
          <a:p>
            <a:pPr>
              <a:defRPr/>
            </a:pPr>
            <a:fld id="{67C454AF-3E92-48D8-A809-C58E9D59F3B3}"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865490803"/>
      </p:ext>
    </p:extLst>
  </p:cSld>
  <p:clrMapOvr>
    <a:masterClrMapping/>
  </p:clrMapOvr>
  <p:transition spd="slow">
    <p:wipe dir="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r>
              <a:rPr lang="de-DE">
                <a:solidFill>
                  <a:srgbClr val="000000">
                    <a:lumMod val="65000"/>
                    <a:lumOff val="35000"/>
                  </a:srgbClr>
                </a:solidFill>
              </a:rPr>
              <a:t>11. GV Weiler Wärme eG; Entwurf für 2020</a:t>
            </a:r>
          </a:p>
        </p:txBody>
      </p:sp>
      <p:sp>
        <p:nvSpPr>
          <p:cNvPr id="9" name="Rectangle 8"/>
          <p:cNvSpPr>
            <a:spLocks noGrp="1" noChangeArrowheads="1"/>
          </p:cNvSpPr>
          <p:nvPr>
            <p:ph type="sldNum" sz="quarter" idx="12"/>
          </p:nvPr>
        </p:nvSpPr>
        <p:spPr>
          <a:xfrm>
            <a:off x="8001793" y="6308725"/>
            <a:ext cx="587375" cy="295275"/>
          </a:xfrm>
          <a:prstGeom prst="rect">
            <a:avLst/>
          </a:prstGeom>
          <a:ln/>
        </p:spPr>
        <p:txBody>
          <a:bodyPr/>
          <a:lstStyle>
            <a:lvl1pPr>
              <a:defRPr/>
            </a:lvl1pPr>
          </a:lstStyle>
          <a:p>
            <a:pPr>
              <a:defRPr/>
            </a:pPr>
            <a:fld id="{430590C2-C45D-48D6-B098-55F9803F4EDD}"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3379318730"/>
      </p:ext>
    </p:extLst>
  </p:cSld>
  <p:clrMapOvr>
    <a:masterClrMapping/>
  </p:clrMapOvr>
  <p:transition spd="slow">
    <p:wipe dir="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1066800" y="0"/>
            <a:ext cx="7845425" cy="1044575"/>
          </a:xfrm>
          <a:prstGeom prst="rect">
            <a:avLst/>
          </a:prstGeom>
        </p:spPr>
        <p:txBody>
          <a:bodyPr/>
          <a:lstStyle/>
          <a:p>
            <a:r>
              <a:rPr lang="de-DE"/>
              <a:t>Titelmasterformat durch Klicken bearbeiten</a:t>
            </a:r>
          </a:p>
        </p:txBody>
      </p:sp>
      <p:sp>
        <p:nvSpPr>
          <p:cNvPr id="3"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r>
              <a:rPr lang="de-DE">
                <a:solidFill>
                  <a:srgbClr val="000000">
                    <a:lumMod val="65000"/>
                    <a:lumOff val="35000"/>
                  </a:srgbClr>
                </a:solidFill>
              </a:rPr>
              <a:t>11. GV Weiler Wärme eG; Entwurf für 2020</a:t>
            </a:r>
          </a:p>
        </p:txBody>
      </p:sp>
      <p:sp>
        <p:nvSpPr>
          <p:cNvPr id="5" name="Rectangle 8"/>
          <p:cNvSpPr>
            <a:spLocks noGrp="1" noChangeArrowheads="1"/>
          </p:cNvSpPr>
          <p:nvPr>
            <p:ph type="sldNum" sz="quarter" idx="12"/>
          </p:nvPr>
        </p:nvSpPr>
        <p:spPr>
          <a:xfrm>
            <a:off x="8001793" y="6308725"/>
            <a:ext cx="587375" cy="295275"/>
          </a:xfrm>
          <a:prstGeom prst="rect">
            <a:avLst/>
          </a:prstGeom>
          <a:ln/>
        </p:spPr>
        <p:txBody>
          <a:bodyPr/>
          <a:lstStyle>
            <a:lvl1pPr>
              <a:defRPr/>
            </a:lvl1pPr>
          </a:lstStyle>
          <a:p>
            <a:pPr>
              <a:defRPr/>
            </a:pPr>
            <a:fld id="{7C746272-4800-4409-AFF0-0B94570792DA}"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1284600136"/>
      </p:ext>
    </p:extLst>
  </p:cSld>
  <p:clrMapOvr>
    <a:masterClrMapping/>
  </p:clrMapOvr>
  <p:transition spd="slow">
    <p:wipe dir="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r>
              <a:rPr lang="de-DE">
                <a:solidFill>
                  <a:srgbClr val="000000">
                    <a:lumMod val="65000"/>
                    <a:lumOff val="35000"/>
                  </a:srgbClr>
                </a:solidFill>
              </a:rPr>
              <a:t>11. GV Weiler Wärme eG; Entwurf für 2020</a:t>
            </a:r>
          </a:p>
        </p:txBody>
      </p:sp>
      <p:sp>
        <p:nvSpPr>
          <p:cNvPr id="4" name="Rectangle 8"/>
          <p:cNvSpPr>
            <a:spLocks noGrp="1" noChangeArrowheads="1"/>
          </p:cNvSpPr>
          <p:nvPr>
            <p:ph type="sldNum" sz="quarter" idx="12"/>
          </p:nvPr>
        </p:nvSpPr>
        <p:spPr>
          <a:xfrm>
            <a:off x="8001793" y="6308725"/>
            <a:ext cx="587375" cy="295275"/>
          </a:xfrm>
          <a:prstGeom prst="rect">
            <a:avLst/>
          </a:prstGeom>
          <a:ln/>
        </p:spPr>
        <p:txBody>
          <a:bodyPr/>
          <a:lstStyle>
            <a:lvl1pPr>
              <a:defRPr/>
            </a:lvl1pPr>
          </a:lstStyle>
          <a:p>
            <a:pPr>
              <a:defRPr/>
            </a:pPr>
            <a:fld id="{F2F1F273-EA9D-42A4-B933-ED5B36764723}"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416814209"/>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WeilerWärme">
    <p:spTree>
      <p:nvGrpSpPr>
        <p:cNvPr id="1" name=""/>
        <p:cNvGrpSpPr/>
        <p:nvPr/>
      </p:nvGrpSpPr>
      <p:grpSpPr>
        <a:xfrm>
          <a:off x="0" y="0"/>
          <a:ext cx="0" cy="0"/>
          <a:chOff x="0" y="0"/>
          <a:chExt cx="0" cy="0"/>
        </a:xfrm>
      </p:grpSpPr>
      <p:sp>
        <p:nvSpPr>
          <p:cNvPr id="2" name="Titel 1"/>
          <p:cNvSpPr>
            <a:spLocks noGrp="1"/>
          </p:cNvSpPr>
          <p:nvPr>
            <p:ph type="title"/>
          </p:nvPr>
        </p:nvSpPr>
        <p:spPr>
          <a:xfrm>
            <a:off x="1066800" y="0"/>
            <a:ext cx="7845425" cy="1044575"/>
          </a:xfrm>
          <a:prstGeom prst="rect">
            <a:avLst/>
          </a:prstGeom>
        </p:spPr>
        <p:txBody>
          <a:bodyPr/>
          <a:lstStyle/>
          <a:p>
            <a:r>
              <a:rPr lang="de-DE" dirty="0"/>
              <a:t>Titelmasterformat durch Klicken bearbeiten</a:t>
            </a:r>
          </a:p>
        </p:txBody>
      </p:sp>
      <p:sp>
        <p:nvSpPr>
          <p:cNvPr id="3" name="Inhaltsplatzhalter 2"/>
          <p:cNvSpPr>
            <a:spLocks noGrp="1"/>
          </p:cNvSpPr>
          <p:nvPr>
            <p:ph idx="1"/>
          </p:nvPr>
        </p:nvSpPr>
        <p:spPr>
          <a:xfrm>
            <a:off x="1042988" y="1700237"/>
            <a:ext cx="7467600" cy="4537075"/>
          </a:xfrm>
        </p:spPr>
        <p:txBody>
          <a:bodyPr/>
          <a:lstStyle>
            <a:lvl1pPr>
              <a:defRPr sz="2000">
                <a:latin typeface="Tahoma" panose="020B0604030504040204" pitchFamily="34" charset="0"/>
                <a:ea typeface="Tahoma" panose="020B0604030504040204" pitchFamily="34" charset="0"/>
                <a:cs typeface="Tahoma" panose="020B0604030504040204" pitchFamily="34" charset="0"/>
              </a:defRPr>
            </a:lvl1pPr>
            <a:lvl2pPr>
              <a:defRPr sz="2000">
                <a:latin typeface="Tahoma" panose="020B0604030504040204" pitchFamily="34" charset="0"/>
                <a:ea typeface="Tahoma" panose="020B0604030504040204" pitchFamily="34" charset="0"/>
                <a:cs typeface="Tahoma" panose="020B0604030504040204" pitchFamily="34" charset="0"/>
              </a:defRPr>
            </a:lvl2pPr>
            <a:lvl3pPr>
              <a:defRPr sz="1800">
                <a:latin typeface="Tahoma" panose="020B0604030504040204" pitchFamily="34" charset="0"/>
                <a:ea typeface="Tahoma" panose="020B0604030504040204" pitchFamily="34" charset="0"/>
                <a:cs typeface="Tahoma" panose="020B0604030504040204" pitchFamily="34" charset="0"/>
              </a:defRPr>
            </a:lvl3pPr>
            <a:lvl4pPr>
              <a:defRPr sz="1800">
                <a:latin typeface="Tahoma" panose="020B0604030504040204" pitchFamily="34" charset="0"/>
                <a:ea typeface="Tahoma" panose="020B0604030504040204" pitchFamily="34" charset="0"/>
                <a:cs typeface="Tahoma" panose="020B0604030504040204" pitchFamily="34" charset="0"/>
              </a:defRPr>
            </a:lvl4pPr>
            <a:lvl5pPr>
              <a:defRPr sz="2000">
                <a:latin typeface="Tahoma" panose="020B0604030504040204" pitchFamily="34" charset="0"/>
                <a:ea typeface="Tahoma" panose="020B0604030504040204" pitchFamily="34" charset="0"/>
                <a:cs typeface="Tahoma" panose="020B0604030504040204"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6"/>
          <p:cNvSpPr>
            <a:spLocks noGrp="1" noChangeArrowheads="1"/>
          </p:cNvSpPr>
          <p:nvPr>
            <p:ph type="dt" sz="half" idx="10"/>
          </p:nvPr>
        </p:nvSpPr>
        <p:spPr>
          <a:xfrm>
            <a:off x="0" y="6669360"/>
            <a:ext cx="9144000" cy="188640"/>
          </a:xfrm>
          <a:solidFill>
            <a:srgbClr val="CC3399"/>
          </a:solidFill>
          <a:ln/>
        </p:spPr>
        <p:txBody>
          <a:bodyPr/>
          <a:lstStyle>
            <a:lvl1pPr>
              <a:defRPr b="1">
                <a:solidFill>
                  <a:srgbClr val="B93D7B"/>
                </a:solidFill>
              </a:defRPr>
            </a:lvl1pPr>
          </a:lstStyle>
          <a:p>
            <a:pPr>
              <a:defRPr/>
            </a:pPr>
            <a:endParaRPr lang="de-DE" dirty="0"/>
          </a:p>
        </p:txBody>
      </p:sp>
      <p:sp>
        <p:nvSpPr>
          <p:cNvPr id="5" name="Rectangle 7"/>
          <p:cNvSpPr>
            <a:spLocks noGrp="1" noChangeArrowheads="1"/>
          </p:cNvSpPr>
          <p:nvPr>
            <p:ph type="ftr" sz="quarter" idx="11"/>
          </p:nvPr>
        </p:nvSpPr>
        <p:spPr>
          <a:xfrm>
            <a:off x="0" y="6453336"/>
            <a:ext cx="1979712" cy="223267"/>
          </a:xfrm>
          <a:ln/>
        </p:spPr>
        <p:txBody>
          <a:bodyPr/>
          <a:lstStyle>
            <a:lvl1pPr algn="ctr">
              <a:defRPr>
                <a:solidFill>
                  <a:schemeClr val="tx1">
                    <a:lumMod val="75000"/>
                    <a:lumOff val="25000"/>
                  </a:schemeClr>
                </a:solidFill>
              </a:defRPr>
            </a:lvl1pPr>
          </a:lstStyle>
          <a:p>
            <a:pPr>
              <a:defRPr/>
            </a:pPr>
            <a:r>
              <a:rPr lang="de-DE"/>
              <a:t>11. GV Weiler Wärme eG; Entwurf für 2020</a:t>
            </a:r>
            <a:endParaRPr lang="de-DE" dirty="0"/>
          </a:p>
        </p:txBody>
      </p:sp>
    </p:spTree>
    <p:extLst>
      <p:ext uri="{BB962C8B-B14F-4D97-AF65-F5344CB8AC3E}">
        <p14:creationId xmlns:p14="http://schemas.microsoft.com/office/powerpoint/2010/main" val="2675144953"/>
      </p:ext>
    </p:extLst>
  </p:cSld>
  <p:clrMapOvr>
    <a:masterClrMapping/>
  </p:clrMapOvr>
  <p:transition spd="slow">
    <p:wipe dir="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r>
              <a:rPr lang="de-DE">
                <a:solidFill>
                  <a:srgbClr val="000000">
                    <a:lumMod val="65000"/>
                    <a:lumOff val="35000"/>
                  </a:srgbClr>
                </a:solidFill>
              </a:rPr>
              <a:t>11. GV Weiler Wärme eG; Entwurf für 2020</a:t>
            </a:r>
          </a:p>
        </p:txBody>
      </p:sp>
      <p:sp>
        <p:nvSpPr>
          <p:cNvPr id="7" name="Rectangle 8"/>
          <p:cNvSpPr>
            <a:spLocks noGrp="1" noChangeArrowheads="1"/>
          </p:cNvSpPr>
          <p:nvPr>
            <p:ph type="sldNum" sz="quarter" idx="12"/>
          </p:nvPr>
        </p:nvSpPr>
        <p:spPr>
          <a:xfrm>
            <a:off x="8001793" y="6308725"/>
            <a:ext cx="587375" cy="295275"/>
          </a:xfrm>
          <a:prstGeom prst="rect">
            <a:avLst/>
          </a:prstGeom>
          <a:ln/>
        </p:spPr>
        <p:txBody>
          <a:bodyPr/>
          <a:lstStyle>
            <a:lvl1pPr>
              <a:defRPr/>
            </a:lvl1pPr>
          </a:lstStyle>
          <a:p>
            <a:pPr>
              <a:defRPr/>
            </a:pPr>
            <a:fld id="{9663B8C4-6EC1-4D0E-90D7-74274AD9FCDF}"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2713237202"/>
      </p:ext>
    </p:extLst>
  </p:cSld>
  <p:clrMapOvr>
    <a:masterClrMapping/>
  </p:clrMapOvr>
  <p:transition spd="slow">
    <p:wipe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r>
              <a:rPr lang="de-DE">
                <a:solidFill>
                  <a:srgbClr val="000000">
                    <a:lumMod val="65000"/>
                    <a:lumOff val="35000"/>
                  </a:srgbClr>
                </a:solidFill>
              </a:rPr>
              <a:t>11. GV Weiler Wärme eG; Entwurf für 2020</a:t>
            </a:r>
          </a:p>
        </p:txBody>
      </p:sp>
      <p:sp>
        <p:nvSpPr>
          <p:cNvPr id="7" name="Rectangle 8"/>
          <p:cNvSpPr>
            <a:spLocks noGrp="1" noChangeArrowheads="1"/>
          </p:cNvSpPr>
          <p:nvPr>
            <p:ph type="sldNum" sz="quarter" idx="12"/>
          </p:nvPr>
        </p:nvSpPr>
        <p:spPr>
          <a:xfrm>
            <a:off x="8001793" y="6308725"/>
            <a:ext cx="587375" cy="295275"/>
          </a:xfrm>
          <a:prstGeom prst="rect">
            <a:avLst/>
          </a:prstGeom>
          <a:ln/>
        </p:spPr>
        <p:txBody>
          <a:bodyPr/>
          <a:lstStyle>
            <a:lvl1pPr>
              <a:defRPr/>
            </a:lvl1pPr>
          </a:lstStyle>
          <a:p>
            <a:pPr>
              <a:defRPr/>
            </a:pPr>
            <a:fld id="{2BB713FC-C2DA-4138-A443-63E031777CBB}"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721655583"/>
      </p:ext>
    </p:extLst>
  </p:cSld>
  <p:clrMapOvr>
    <a:masterClrMapping/>
  </p:clrMapOvr>
  <p:transition spd="slow">
    <p:wipe dir="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1066800" y="0"/>
            <a:ext cx="7845425" cy="1044575"/>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r>
              <a:rPr lang="de-DE">
                <a:solidFill>
                  <a:srgbClr val="000000">
                    <a:lumMod val="65000"/>
                    <a:lumOff val="35000"/>
                  </a:srgbClr>
                </a:solidFill>
              </a:rPr>
              <a:t>11. GV Weiler Wärme eG; Entwurf für 2020</a:t>
            </a:r>
          </a:p>
        </p:txBody>
      </p:sp>
      <p:sp>
        <p:nvSpPr>
          <p:cNvPr id="6" name="Rectangle 8"/>
          <p:cNvSpPr>
            <a:spLocks noGrp="1" noChangeArrowheads="1"/>
          </p:cNvSpPr>
          <p:nvPr>
            <p:ph type="sldNum" sz="quarter" idx="12"/>
          </p:nvPr>
        </p:nvSpPr>
        <p:spPr>
          <a:xfrm>
            <a:off x="8001793" y="6308725"/>
            <a:ext cx="587375" cy="295275"/>
          </a:xfrm>
          <a:prstGeom prst="rect">
            <a:avLst/>
          </a:prstGeom>
          <a:ln/>
        </p:spPr>
        <p:txBody>
          <a:bodyPr/>
          <a:lstStyle>
            <a:lvl1pPr>
              <a:defRPr/>
            </a:lvl1pPr>
          </a:lstStyle>
          <a:p>
            <a:pPr>
              <a:defRPr/>
            </a:pPr>
            <a:fld id="{5053A10F-B025-494C-82ED-0CA28412683A}"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2393546649"/>
      </p:ext>
    </p:extLst>
  </p:cSld>
  <p:clrMapOvr>
    <a:masterClrMapping/>
  </p:clrMapOvr>
  <p:transition spd="slow">
    <p:wipe dir="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51663" y="0"/>
            <a:ext cx="1960562" cy="5734050"/>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1066800" y="0"/>
            <a:ext cx="5732463" cy="573405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r>
              <a:rPr lang="de-DE">
                <a:solidFill>
                  <a:srgbClr val="000000">
                    <a:lumMod val="65000"/>
                    <a:lumOff val="35000"/>
                  </a:srgbClr>
                </a:solidFill>
              </a:rPr>
              <a:t>11. GV Weiler Wärme eG; Entwurf für 2020</a:t>
            </a:r>
          </a:p>
        </p:txBody>
      </p:sp>
      <p:sp>
        <p:nvSpPr>
          <p:cNvPr id="6" name="Rectangle 8"/>
          <p:cNvSpPr>
            <a:spLocks noGrp="1" noChangeArrowheads="1"/>
          </p:cNvSpPr>
          <p:nvPr>
            <p:ph type="sldNum" sz="quarter" idx="12"/>
          </p:nvPr>
        </p:nvSpPr>
        <p:spPr>
          <a:xfrm>
            <a:off x="8001793" y="6308725"/>
            <a:ext cx="587375" cy="295275"/>
          </a:xfrm>
          <a:prstGeom prst="rect">
            <a:avLst/>
          </a:prstGeom>
          <a:ln/>
        </p:spPr>
        <p:txBody>
          <a:bodyPr/>
          <a:lstStyle>
            <a:lvl1pPr>
              <a:defRPr/>
            </a:lvl1pPr>
          </a:lstStyle>
          <a:p>
            <a:pPr>
              <a:defRPr/>
            </a:pPr>
            <a:fld id="{AB305592-080E-467A-904A-F1B980D5508C}"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297655449"/>
      </p:ext>
    </p:extLst>
  </p:cSld>
  <p:clrMapOvr>
    <a:masterClrMapping/>
  </p:clrMapOvr>
  <p:transition spd="slow">
    <p:wipe dir="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r>
              <a:rPr lang="de-DE"/>
              <a:t>11. GV Weiler Wärme eG; Entwurf für 2020</a:t>
            </a:r>
          </a:p>
        </p:txBody>
      </p:sp>
      <p:sp>
        <p:nvSpPr>
          <p:cNvPr id="6" name="Foliennummernplatzhalter 5"/>
          <p:cNvSpPr>
            <a:spLocks noGrp="1"/>
          </p:cNvSpPr>
          <p:nvPr>
            <p:ph type="sldNum" sz="quarter" idx="12"/>
          </p:nvPr>
        </p:nvSpPr>
        <p:spPr/>
        <p:txBody>
          <a:bodyPr/>
          <a:lstStyle/>
          <a:p>
            <a:fld id="{A7B02913-08EF-4916-99B5-D73DFEBF9FD8}" type="slidenum">
              <a:rPr lang="de-DE" smtClean="0"/>
              <a:t>‹Nr.›</a:t>
            </a:fld>
            <a:endParaRPr lang="de-DE"/>
          </a:p>
        </p:txBody>
      </p:sp>
    </p:spTree>
    <p:extLst>
      <p:ext uri="{BB962C8B-B14F-4D97-AF65-F5344CB8AC3E}">
        <p14:creationId xmlns:p14="http://schemas.microsoft.com/office/powerpoint/2010/main" val="39357985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r>
              <a:rPr lang="de-DE"/>
              <a:t>11. GV Weiler Wärme eG; Entwurf für 2020</a:t>
            </a:r>
          </a:p>
        </p:txBody>
      </p:sp>
      <p:sp>
        <p:nvSpPr>
          <p:cNvPr id="6" name="Foliennummernplatzhalter 5"/>
          <p:cNvSpPr>
            <a:spLocks noGrp="1"/>
          </p:cNvSpPr>
          <p:nvPr>
            <p:ph type="sldNum" sz="quarter" idx="12"/>
          </p:nvPr>
        </p:nvSpPr>
        <p:spPr/>
        <p:txBody>
          <a:bodyPr/>
          <a:lstStyle/>
          <a:p>
            <a:fld id="{A7B02913-08EF-4916-99B5-D73DFEBF9FD8}" type="slidenum">
              <a:rPr lang="de-DE" smtClean="0"/>
              <a:t>‹Nr.›</a:t>
            </a:fld>
            <a:endParaRPr lang="de-DE"/>
          </a:p>
        </p:txBody>
      </p:sp>
    </p:spTree>
    <p:extLst>
      <p:ext uri="{BB962C8B-B14F-4D97-AF65-F5344CB8AC3E}">
        <p14:creationId xmlns:p14="http://schemas.microsoft.com/office/powerpoint/2010/main" val="20051289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r>
              <a:rPr lang="de-DE"/>
              <a:t>11. GV Weiler Wärme eG; Entwurf für 2020</a:t>
            </a:r>
          </a:p>
        </p:txBody>
      </p:sp>
      <p:sp>
        <p:nvSpPr>
          <p:cNvPr id="6" name="Foliennummernplatzhalter 5"/>
          <p:cNvSpPr>
            <a:spLocks noGrp="1"/>
          </p:cNvSpPr>
          <p:nvPr>
            <p:ph type="sldNum" sz="quarter" idx="12"/>
          </p:nvPr>
        </p:nvSpPr>
        <p:spPr/>
        <p:txBody>
          <a:bodyPr/>
          <a:lstStyle/>
          <a:p>
            <a:fld id="{A7B02913-08EF-4916-99B5-D73DFEBF9FD8}" type="slidenum">
              <a:rPr lang="de-DE" smtClean="0"/>
              <a:t>‹Nr.›</a:t>
            </a:fld>
            <a:endParaRPr lang="de-DE"/>
          </a:p>
        </p:txBody>
      </p:sp>
    </p:spTree>
    <p:extLst>
      <p:ext uri="{BB962C8B-B14F-4D97-AF65-F5344CB8AC3E}">
        <p14:creationId xmlns:p14="http://schemas.microsoft.com/office/powerpoint/2010/main" val="57032440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r>
              <a:rPr lang="de-DE"/>
              <a:t>11. GV Weiler Wärme eG; Entwurf für 2020</a:t>
            </a:r>
          </a:p>
        </p:txBody>
      </p:sp>
      <p:sp>
        <p:nvSpPr>
          <p:cNvPr id="7" name="Foliennummernplatzhalter 6"/>
          <p:cNvSpPr>
            <a:spLocks noGrp="1"/>
          </p:cNvSpPr>
          <p:nvPr>
            <p:ph type="sldNum" sz="quarter" idx="12"/>
          </p:nvPr>
        </p:nvSpPr>
        <p:spPr/>
        <p:txBody>
          <a:bodyPr/>
          <a:lstStyle/>
          <a:p>
            <a:fld id="{A7B02913-08EF-4916-99B5-D73DFEBF9FD8}" type="slidenum">
              <a:rPr lang="de-DE" smtClean="0"/>
              <a:t>‹Nr.›</a:t>
            </a:fld>
            <a:endParaRPr lang="de-DE"/>
          </a:p>
        </p:txBody>
      </p:sp>
    </p:spTree>
    <p:extLst>
      <p:ext uri="{BB962C8B-B14F-4D97-AF65-F5344CB8AC3E}">
        <p14:creationId xmlns:p14="http://schemas.microsoft.com/office/powerpoint/2010/main" val="17095708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endParaRPr lang="de-DE"/>
          </a:p>
        </p:txBody>
      </p:sp>
      <p:sp>
        <p:nvSpPr>
          <p:cNvPr id="8" name="Fußzeilenplatzhalter 7"/>
          <p:cNvSpPr>
            <a:spLocks noGrp="1"/>
          </p:cNvSpPr>
          <p:nvPr>
            <p:ph type="ftr" sz="quarter" idx="11"/>
          </p:nvPr>
        </p:nvSpPr>
        <p:spPr/>
        <p:txBody>
          <a:bodyPr/>
          <a:lstStyle/>
          <a:p>
            <a:r>
              <a:rPr lang="de-DE"/>
              <a:t>11. GV Weiler Wärme eG; Entwurf für 2020</a:t>
            </a:r>
          </a:p>
        </p:txBody>
      </p:sp>
      <p:sp>
        <p:nvSpPr>
          <p:cNvPr id="9" name="Foliennummernplatzhalter 8"/>
          <p:cNvSpPr>
            <a:spLocks noGrp="1"/>
          </p:cNvSpPr>
          <p:nvPr>
            <p:ph type="sldNum" sz="quarter" idx="12"/>
          </p:nvPr>
        </p:nvSpPr>
        <p:spPr/>
        <p:txBody>
          <a:bodyPr/>
          <a:lstStyle/>
          <a:p>
            <a:fld id="{A7B02913-08EF-4916-99B5-D73DFEBF9FD8}" type="slidenum">
              <a:rPr lang="de-DE" smtClean="0"/>
              <a:t>‹Nr.›</a:t>
            </a:fld>
            <a:endParaRPr lang="de-DE"/>
          </a:p>
        </p:txBody>
      </p:sp>
    </p:spTree>
    <p:extLst>
      <p:ext uri="{BB962C8B-B14F-4D97-AF65-F5344CB8AC3E}">
        <p14:creationId xmlns:p14="http://schemas.microsoft.com/office/powerpoint/2010/main" val="339693338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endParaRPr lang="de-DE"/>
          </a:p>
        </p:txBody>
      </p:sp>
      <p:sp>
        <p:nvSpPr>
          <p:cNvPr id="4" name="Fußzeilenplatzhalter 3"/>
          <p:cNvSpPr>
            <a:spLocks noGrp="1"/>
          </p:cNvSpPr>
          <p:nvPr>
            <p:ph type="ftr" sz="quarter" idx="11"/>
          </p:nvPr>
        </p:nvSpPr>
        <p:spPr/>
        <p:txBody>
          <a:bodyPr/>
          <a:lstStyle/>
          <a:p>
            <a:r>
              <a:rPr lang="de-DE"/>
              <a:t>11. GV Weiler Wärme eG; Entwurf für 2020</a:t>
            </a:r>
          </a:p>
        </p:txBody>
      </p:sp>
      <p:sp>
        <p:nvSpPr>
          <p:cNvPr id="5" name="Foliennummernplatzhalter 4"/>
          <p:cNvSpPr>
            <a:spLocks noGrp="1"/>
          </p:cNvSpPr>
          <p:nvPr>
            <p:ph type="sldNum" sz="quarter" idx="12"/>
          </p:nvPr>
        </p:nvSpPr>
        <p:spPr/>
        <p:txBody>
          <a:bodyPr/>
          <a:lstStyle/>
          <a:p>
            <a:fld id="{A7B02913-08EF-4916-99B5-D73DFEBF9FD8}" type="slidenum">
              <a:rPr lang="de-DE" smtClean="0"/>
              <a:t>‹Nr.›</a:t>
            </a:fld>
            <a:endParaRPr lang="de-DE"/>
          </a:p>
        </p:txBody>
      </p:sp>
    </p:spTree>
    <p:extLst>
      <p:ext uri="{BB962C8B-B14F-4D97-AF65-F5344CB8AC3E}">
        <p14:creationId xmlns:p14="http://schemas.microsoft.com/office/powerpoint/2010/main" val="8342004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Weilerstrom">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07704" y="6082544"/>
            <a:ext cx="1512168" cy="775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a:xfrm>
            <a:off x="722313" y="4406900"/>
            <a:ext cx="7772400" cy="1362075"/>
          </a:xfrm>
          <a:prstGeom prst="rect">
            <a:avLst/>
          </a:prstGeom>
        </p:spPr>
        <p:txBody>
          <a:bodyPr/>
          <a:lstStyle>
            <a:lvl1pPr algn="l">
              <a:defRPr sz="4000" b="1" cap="all"/>
            </a:lvl1pPr>
          </a:lstStyle>
          <a:p>
            <a:r>
              <a:rPr lang="de-DE" dirty="0"/>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dirty="0"/>
              <a:t>Textmasterformate durch Klicken bearbeiten</a:t>
            </a:r>
          </a:p>
        </p:txBody>
      </p:sp>
      <p:sp>
        <p:nvSpPr>
          <p:cNvPr id="4" name="Rectangle 6"/>
          <p:cNvSpPr>
            <a:spLocks noGrp="1" noChangeArrowheads="1"/>
          </p:cNvSpPr>
          <p:nvPr>
            <p:ph type="dt" sz="half" idx="10"/>
          </p:nvPr>
        </p:nvSpPr>
        <p:spPr>
          <a:xfrm>
            <a:off x="0" y="6669360"/>
            <a:ext cx="3384376" cy="215203"/>
          </a:xfrm>
          <a:solidFill>
            <a:srgbClr val="E9D017"/>
          </a:solidFill>
          <a:ln/>
        </p:spPr>
        <p:txBody>
          <a:bodyPr/>
          <a:lstStyle>
            <a:lvl1pPr>
              <a:defRPr/>
            </a:lvl1pPr>
          </a:lstStyle>
          <a:p>
            <a:pPr>
              <a:defRPr/>
            </a:pPr>
            <a:endParaRPr lang="de-DE" dirty="0"/>
          </a:p>
        </p:txBody>
      </p:sp>
      <p:sp>
        <p:nvSpPr>
          <p:cNvPr id="5" name="Rectangle 7"/>
          <p:cNvSpPr>
            <a:spLocks noGrp="1" noChangeArrowheads="1"/>
          </p:cNvSpPr>
          <p:nvPr>
            <p:ph type="ftr" sz="quarter" idx="11"/>
          </p:nvPr>
        </p:nvSpPr>
        <p:spPr>
          <a:xfrm>
            <a:off x="107504" y="6430687"/>
            <a:ext cx="1553133" cy="295275"/>
          </a:xfrm>
          <a:ln/>
        </p:spPr>
        <p:txBody>
          <a:bodyPr/>
          <a:lstStyle>
            <a:lvl1pPr>
              <a:defRPr>
                <a:solidFill>
                  <a:schemeClr val="tx1">
                    <a:lumMod val="75000"/>
                    <a:lumOff val="25000"/>
                  </a:schemeClr>
                </a:solidFill>
              </a:defRPr>
            </a:lvl1pPr>
          </a:lstStyle>
          <a:p>
            <a:pPr>
              <a:defRPr/>
            </a:pPr>
            <a:r>
              <a:rPr lang="de-DE"/>
              <a:t>11. GV Weiler Wärme eG; Entwurf für 2020</a:t>
            </a:r>
            <a:endParaRPr lang="de-DE" dirty="0"/>
          </a:p>
        </p:txBody>
      </p:sp>
      <p:sp>
        <p:nvSpPr>
          <p:cNvPr id="6" name="Rectangle 8"/>
          <p:cNvSpPr>
            <a:spLocks noGrp="1" noChangeArrowheads="1"/>
          </p:cNvSpPr>
          <p:nvPr>
            <p:ph type="sldNum" sz="quarter" idx="12"/>
          </p:nvPr>
        </p:nvSpPr>
        <p:spPr>
          <a:xfrm>
            <a:off x="3385689" y="6669360"/>
            <a:ext cx="5758311" cy="217949"/>
          </a:xfrm>
          <a:solidFill>
            <a:srgbClr val="CC0099"/>
          </a:solidFill>
          <a:ln/>
        </p:spPr>
        <p:txBody>
          <a:bodyPr/>
          <a:lstStyle>
            <a:lvl1pPr>
              <a:defRPr/>
            </a:lvl1pPr>
          </a:lstStyle>
          <a:p>
            <a:pPr>
              <a:defRPr/>
            </a:pPr>
            <a:fld id="{BABB6ADC-1648-4675-B827-DFCCE6B227DB}" type="slidenum">
              <a:rPr lang="de-DE"/>
              <a:pPr>
                <a:defRPr/>
              </a:pPr>
              <a:t>‹Nr.›</a:t>
            </a:fld>
            <a:r>
              <a:rPr lang="de-DE" dirty="0"/>
              <a:t>  </a:t>
            </a:r>
          </a:p>
        </p:txBody>
      </p:sp>
    </p:spTree>
    <p:extLst>
      <p:ext uri="{BB962C8B-B14F-4D97-AF65-F5344CB8AC3E}">
        <p14:creationId xmlns:p14="http://schemas.microsoft.com/office/powerpoint/2010/main" val="1667210584"/>
      </p:ext>
    </p:extLst>
  </p:cSld>
  <p:clrMapOvr>
    <a:masterClrMapping/>
  </p:clrMapOvr>
  <p:transition spd="slow">
    <p:wipe dir="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de-DE"/>
          </a:p>
        </p:txBody>
      </p:sp>
      <p:sp>
        <p:nvSpPr>
          <p:cNvPr id="3" name="Fußzeilenplatzhalter 2"/>
          <p:cNvSpPr>
            <a:spLocks noGrp="1"/>
          </p:cNvSpPr>
          <p:nvPr>
            <p:ph type="ftr" sz="quarter" idx="11"/>
          </p:nvPr>
        </p:nvSpPr>
        <p:spPr/>
        <p:txBody>
          <a:bodyPr/>
          <a:lstStyle/>
          <a:p>
            <a:r>
              <a:rPr lang="de-DE"/>
              <a:t>11. GV Weiler Wärme eG; Entwurf für 2020</a:t>
            </a:r>
          </a:p>
        </p:txBody>
      </p:sp>
      <p:sp>
        <p:nvSpPr>
          <p:cNvPr id="4" name="Foliennummernplatzhalter 3"/>
          <p:cNvSpPr>
            <a:spLocks noGrp="1"/>
          </p:cNvSpPr>
          <p:nvPr>
            <p:ph type="sldNum" sz="quarter" idx="12"/>
          </p:nvPr>
        </p:nvSpPr>
        <p:spPr/>
        <p:txBody>
          <a:bodyPr/>
          <a:lstStyle/>
          <a:p>
            <a:fld id="{A7B02913-08EF-4916-99B5-D73DFEBF9FD8}" type="slidenum">
              <a:rPr lang="de-DE" smtClean="0"/>
              <a:t>‹Nr.›</a:t>
            </a:fld>
            <a:endParaRPr lang="de-DE"/>
          </a:p>
        </p:txBody>
      </p:sp>
    </p:spTree>
    <p:extLst>
      <p:ext uri="{BB962C8B-B14F-4D97-AF65-F5344CB8AC3E}">
        <p14:creationId xmlns:p14="http://schemas.microsoft.com/office/powerpoint/2010/main" val="296463806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r>
              <a:rPr lang="de-DE"/>
              <a:t>11. GV Weiler Wärme eG; Entwurf für 2020</a:t>
            </a:r>
          </a:p>
        </p:txBody>
      </p:sp>
      <p:sp>
        <p:nvSpPr>
          <p:cNvPr id="7" name="Foliennummernplatzhalter 6"/>
          <p:cNvSpPr>
            <a:spLocks noGrp="1"/>
          </p:cNvSpPr>
          <p:nvPr>
            <p:ph type="sldNum" sz="quarter" idx="12"/>
          </p:nvPr>
        </p:nvSpPr>
        <p:spPr/>
        <p:txBody>
          <a:bodyPr/>
          <a:lstStyle/>
          <a:p>
            <a:fld id="{A7B02913-08EF-4916-99B5-D73DFEBF9FD8}" type="slidenum">
              <a:rPr lang="de-DE" smtClean="0"/>
              <a:t>‹Nr.›</a:t>
            </a:fld>
            <a:endParaRPr lang="de-DE"/>
          </a:p>
        </p:txBody>
      </p:sp>
    </p:spTree>
    <p:extLst>
      <p:ext uri="{BB962C8B-B14F-4D97-AF65-F5344CB8AC3E}">
        <p14:creationId xmlns:p14="http://schemas.microsoft.com/office/powerpoint/2010/main" val="196406866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endParaRPr lang="de-DE"/>
          </a:p>
        </p:txBody>
      </p:sp>
      <p:sp>
        <p:nvSpPr>
          <p:cNvPr id="6" name="Fußzeilenplatzhalter 5"/>
          <p:cNvSpPr>
            <a:spLocks noGrp="1"/>
          </p:cNvSpPr>
          <p:nvPr>
            <p:ph type="ftr" sz="quarter" idx="11"/>
          </p:nvPr>
        </p:nvSpPr>
        <p:spPr/>
        <p:txBody>
          <a:bodyPr/>
          <a:lstStyle/>
          <a:p>
            <a:r>
              <a:rPr lang="de-DE"/>
              <a:t>11. GV Weiler Wärme eG; Entwurf für 2020</a:t>
            </a:r>
          </a:p>
        </p:txBody>
      </p:sp>
      <p:sp>
        <p:nvSpPr>
          <p:cNvPr id="7" name="Foliennummernplatzhalter 6"/>
          <p:cNvSpPr>
            <a:spLocks noGrp="1"/>
          </p:cNvSpPr>
          <p:nvPr>
            <p:ph type="sldNum" sz="quarter" idx="12"/>
          </p:nvPr>
        </p:nvSpPr>
        <p:spPr/>
        <p:txBody>
          <a:bodyPr/>
          <a:lstStyle/>
          <a:p>
            <a:fld id="{A7B02913-08EF-4916-99B5-D73DFEBF9FD8}" type="slidenum">
              <a:rPr lang="de-DE" smtClean="0"/>
              <a:t>‹Nr.›</a:t>
            </a:fld>
            <a:endParaRPr lang="de-DE"/>
          </a:p>
        </p:txBody>
      </p:sp>
    </p:spTree>
    <p:extLst>
      <p:ext uri="{BB962C8B-B14F-4D97-AF65-F5344CB8AC3E}">
        <p14:creationId xmlns:p14="http://schemas.microsoft.com/office/powerpoint/2010/main" val="281783689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r>
              <a:rPr lang="de-DE"/>
              <a:t>11. GV Weiler Wärme eG; Entwurf für 2020</a:t>
            </a:r>
          </a:p>
        </p:txBody>
      </p:sp>
      <p:sp>
        <p:nvSpPr>
          <p:cNvPr id="6" name="Foliennummernplatzhalter 5"/>
          <p:cNvSpPr>
            <a:spLocks noGrp="1"/>
          </p:cNvSpPr>
          <p:nvPr>
            <p:ph type="sldNum" sz="quarter" idx="12"/>
          </p:nvPr>
        </p:nvSpPr>
        <p:spPr/>
        <p:txBody>
          <a:bodyPr/>
          <a:lstStyle/>
          <a:p>
            <a:fld id="{A7B02913-08EF-4916-99B5-D73DFEBF9FD8}" type="slidenum">
              <a:rPr lang="de-DE" smtClean="0"/>
              <a:t>‹Nr.›</a:t>
            </a:fld>
            <a:endParaRPr lang="de-DE"/>
          </a:p>
        </p:txBody>
      </p:sp>
    </p:spTree>
    <p:extLst>
      <p:ext uri="{BB962C8B-B14F-4D97-AF65-F5344CB8AC3E}">
        <p14:creationId xmlns:p14="http://schemas.microsoft.com/office/powerpoint/2010/main" val="423449827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p>
        </p:txBody>
      </p:sp>
      <p:sp>
        <p:nvSpPr>
          <p:cNvPr id="5" name="Fußzeilenplatzhalter 4"/>
          <p:cNvSpPr>
            <a:spLocks noGrp="1"/>
          </p:cNvSpPr>
          <p:nvPr>
            <p:ph type="ftr" sz="quarter" idx="11"/>
          </p:nvPr>
        </p:nvSpPr>
        <p:spPr/>
        <p:txBody>
          <a:bodyPr/>
          <a:lstStyle/>
          <a:p>
            <a:r>
              <a:rPr lang="de-DE"/>
              <a:t>11. GV Weiler Wärme eG; Entwurf für 2020</a:t>
            </a:r>
          </a:p>
        </p:txBody>
      </p:sp>
      <p:sp>
        <p:nvSpPr>
          <p:cNvPr id="6" name="Foliennummernplatzhalter 5"/>
          <p:cNvSpPr>
            <a:spLocks noGrp="1"/>
          </p:cNvSpPr>
          <p:nvPr>
            <p:ph type="sldNum" sz="quarter" idx="12"/>
          </p:nvPr>
        </p:nvSpPr>
        <p:spPr/>
        <p:txBody>
          <a:bodyPr/>
          <a:lstStyle/>
          <a:p>
            <a:fld id="{A7B02913-08EF-4916-99B5-D73DFEBF9FD8}" type="slidenum">
              <a:rPr lang="de-DE" smtClean="0"/>
              <a:t>‹Nr.›</a:t>
            </a:fld>
            <a:endParaRPr lang="de-DE"/>
          </a:p>
        </p:txBody>
      </p:sp>
    </p:spTree>
    <p:extLst>
      <p:ext uri="{BB962C8B-B14F-4D97-AF65-F5344CB8AC3E}">
        <p14:creationId xmlns:p14="http://schemas.microsoft.com/office/powerpoint/2010/main" val="7408880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4"/>
          <p:cNvSpPr>
            <a:spLocks noChangeArrowheads="1"/>
          </p:cNvSpPr>
          <p:nvPr/>
        </p:nvSpPr>
        <p:spPr bwMode="auto">
          <a:xfrm>
            <a:off x="7446963" y="6283325"/>
            <a:ext cx="1697037" cy="574675"/>
          </a:xfrm>
          <a:prstGeom prst="rect">
            <a:avLst/>
          </a:prstGeom>
          <a:noFill/>
          <a:ln w="9525">
            <a:noFill/>
            <a:miter lim="800000"/>
            <a:headEnd/>
            <a:tailEnd/>
          </a:ln>
          <a:effectLst/>
        </p:spPr>
        <p:txBody>
          <a:bodyPr wrap="none" anchor="ctr"/>
          <a:lstStyle/>
          <a:p>
            <a:pPr algn="r">
              <a:defRPr/>
            </a:pPr>
            <a:endParaRPr lang="de-DE">
              <a:solidFill>
                <a:srgbClr val="000000"/>
              </a:solidFill>
            </a:endParaRPr>
          </a:p>
        </p:txBody>
      </p:sp>
      <p:sp>
        <p:nvSpPr>
          <p:cNvPr id="5" name="Rectangle 9"/>
          <p:cNvSpPr>
            <a:spLocks noChangeArrowheads="1"/>
          </p:cNvSpPr>
          <p:nvPr/>
        </p:nvSpPr>
        <p:spPr bwMode="auto">
          <a:xfrm>
            <a:off x="2195513" y="260350"/>
            <a:ext cx="6203950" cy="639763"/>
          </a:xfrm>
          <a:prstGeom prst="rect">
            <a:avLst/>
          </a:prstGeom>
          <a:noFill/>
          <a:ln w="9525">
            <a:noFill/>
            <a:miter lim="800000"/>
            <a:headEnd/>
            <a:tailEnd/>
          </a:ln>
          <a:effectLst/>
        </p:spPr>
        <p:txBody>
          <a:bodyPr lIns="0" tIns="0" rIns="0" bIns="0"/>
          <a:lstStyle/>
          <a:p>
            <a:pPr>
              <a:defRPr/>
            </a:pPr>
            <a:endParaRPr lang="de-DE" sz="1800" b="0">
              <a:solidFill>
                <a:srgbClr val="000000"/>
              </a:solidFill>
            </a:endParaRPr>
          </a:p>
        </p:txBody>
      </p:sp>
      <p:pic>
        <p:nvPicPr>
          <p:cNvPr id="6" name="Grafik 13" descr="00 Logo_00000.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71813" y="0"/>
            <a:ext cx="3357562"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sz="quarter"/>
          </p:nvPr>
        </p:nvSpPr>
        <p:spPr>
          <a:xfrm>
            <a:off x="2090737" y="2060575"/>
            <a:ext cx="6204744" cy="1368425"/>
          </a:xfrm>
          <a:prstGeom prst="rect">
            <a:avLst/>
          </a:prstGeom>
          <a:noFill/>
        </p:spPr>
        <p:txBody>
          <a:bodyPr/>
          <a:lstStyle>
            <a:lvl1pPr algn="l">
              <a:lnSpc>
                <a:spcPct val="95000"/>
              </a:lnSpc>
              <a:defRPr sz="3300">
                <a:solidFill>
                  <a:srgbClr val="CC0099"/>
                </a:solidFill>
              </a:defRPr>
            </a:lvl1pPr>
          </a:lstStyle>
          <a:p>
            <a:endParaRPr lang="de-DE" dirty="0"/>
          </a:p>
        </p:txBody>
      </p:sp>
      <p:sp>
        <p:nvSpPr>
          <p:cNvPr id="2051" name="Rectangle 3"/>
          <p:cNvSpPr>
            <a:spLocks noGrp="1" noChangeArrowheads="1"/>
          </p:cNvSpPr>
          <p:nvPr>
            <p:ph type="subTitle" sz="quarter" idx="1"/>
          </p:nvPr>
        </p:nvSpPr>
        <p:spPr>
          <a:xfrm>
            <a:off x="2091531" y="3645024"/>
            <a:ext cx="6203950" cy="1044575"/>
          </a:xfrm>
        </p:spPr>
        <p:txBody>
          <a:bodyPr/>
          <a:lstStyle>
            <a:lvl1pPr>
              <a:defRPr/>
            </a:lvl1pPr>
          </a:lstStyle>
          <a:p>
            <a:endParaRPr lang="de-DE"/>
          </a:p>
        </p:txBody>
      </p:sp>
    </p:spTree>
    <p:extLst>
      <p:ext uri="{BB962C8B-B14F-4D97-AF65-F5344CB8AC3E}">
        <p14:creationId xmlns:p14="http://schemas.microsoft.com/office/powerpoint/2010/main" val="3571986392"/>
      </p:ext>
    </p:extLst>
  </p:cSld>
  <p:clrMapOvr>
    <a:masterClrMapping/>
  </p:clrMapOvr>
  <p:transition spd="slow">
    <p:wipe dir="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066800" y="0"/>
            <a:ext cx="7845425" cy="1044575"/>
          </a:xfrm>
          <a:prstGeom prst="rect">
            <a:avLst/>
          </a:prstGeom>
        </p:spPr>
        <p:txBody>
          <a:bodyPr/>
          <a:lstStyle/>
          <a:p>
            <a:r>
              <a:rPr lang="de-DE" dirty="0"/>
              <a:t>Titelmasterformat durch Klicken bearbeiten</a:t>
            </a:r>
          </a:p>
        </p:txBody>
      </p:sp>
      <p:sp>
        <p:nvSpPr>
          <p:cNvPr id="3" name="Inhaltsplatzhalter 2"/>
          <p:cNvSpPr>
            <a:spLocks noGrp="1"/>
          </p:cNvSpPr>
          <p:nvPr>
            <p:ph idx="1"/>
          </p:nvPr>
        </p:nvSpPr>
        <p:spPr>
          <a:xfrm>
            <a:off x="1042988" y="1700237"/>
            <a:ext cx="7467600" cy="4537075"/>
          </a:xfrm>
        </p:spPr>
        <p:txBody>
          <a:bodyPr/>
          <a:lstStyle>
            <a:lvl1pPr>
              <a:defRPr sz="2000">
                <a:latin typeface="Tahoma" panose="020B0604030504040204" pitchFamily="34" charset="0"/>
                <a:ea typeface="Tahoma" panose="020B0604030504040204" pitchFamily="34" charset="0"/>
                <a:cs typeface="Tahoma" panose="020B0604030504040204" pitchFamily="34" charset="0"/>
              </a:defRPr>
            </a:lvl1pPr>
            <a:lvl2pPr>
              <a:defRPr sz="2000">
                <a:latin typeface="Tahoma" panose="020B0604030504040204" pitchFamily="34" charset="0"/>
                <a:ea typeface="Tahoma" panose="020B0604030504040204" pitchFamily="34" charset="0"/>
                <a:cs typeface="Tahoma" panose="020B0604030504040204" pitchFamily="34" charset="0"/>
              </a:defRPr>
            </a:lvl2pPr>
            <a:lvl3pPr>
              <a:defRPr sz="1800">
                <a:latin typeface="Tahoma" panose="020B0604030504040204" pitchFamily="34" charset="0"/>
                <a:ea typeface="Tahoma" panose="020B0604030504040204" pitchFamily="34" charset="0"/>
                <a:cs typeface="Tahoma" panose="020B0604030504040204" pitchFamily="34" charset="0"/>
              </a:defRPr>
            </a:lvl3pPr>
            <a:lvl4pPr>
              <a:defRPr sz="1800">
                <a:latin typeface="Tahoma" panose="020B0604030504040204" pitchFamily="34" charset="0"/>
                <a:ea typeface="Tahoma" panose="020B0604030504040204" pitchFamily="34" charset="0"/>
                <a:cs typeface="Tahoma" panose="020B0604030504040204" pitchFamily="34" charset="0"/>
              </a:defRPr>
            </a:lvl4pPr>
            <a:lvl5pPr>
              <a:defRPr sz="2000">
                <a:latin typeface="Tahoma" panose="020B0604030504040204" pitchFamily="34" charset="0"/>
                <a:ea typeface="Tahoma" panose="020B0604030504040204" pitchFamily="34" charset="0"/>
                <a:cs typeface="Tahoma" panose="020B0604030504040204"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6"/>
          <p:cNvSpPr>
            <a:spLocks noGrp="1" noChangeArrowheads="1"/>
          </p:cNvSpPr>
          <p:nvPr>
            <p:ph type="dt" sz="half" idx="10"/>
          </p:nvPr>
        </p:nvSpPr>
        <p:spPr>
          <a:xfrm>
            <a:off x="1042988" y="6319377"/>
            <a:ext cx="1057275" cy="295275"/>
          </a:xfrm>
          <a:ln/>
        </p:spPr>
        <p:txBody>
          <a:bodyPr/>
          <a:lstStyle>
            <a:lvl1pPr>
              <a:defRPr>
                <a:solidFill>
                  <a:schemeClr val="tx1">
                    <a:lumMod val="65000"/>
                    <a:lumOff val="35000"/>
                  </a:schemeClr>
                </a:solidFill>
              </a:defRPr>
            </a:lvl1pPr>
          </a:lstStyle>
          <a:p>
            <a:pPr>
              <a:defRPr/>
            </a:pPr>
            <a:endParaRPr lang="de-DE">
              <a:solidFill>
                <a:srgbClr val="000000">
                  <a:lumMod val="65000"/>
                  <a:lumOff val="35000"/>
                </a:srgbClr>
              </a:solidFill>
            </a:endParaRPr>
          </a:p>
        </p:txBody>
      </p:sp>
      <p:sp>
        <p:nvSpPr>
          <p:cNvPr id="5" name="Rectangle 7"/>
          <p:cNvSpPr>
            <a:spLocks noGrp="1" noChangeArrowheads="1"/>
          </p:cNvSpPr>
          <p:nvPr>
            <p:ph type="ftr" sz="quarter" idx="11"/>
          </p:nvPr>
        </p:nvSpPr>
        <p:spPr>
          <a:xfrm>
            <a:off x="3275769" y="6308725"/>
            <a:ext cx="2592462" cy="295275"/>
          </a:xfrm>
          <a:ln/>
        </p:spPr>
        <p:txBody>
          <a:bodyPr/>
          <a:lstStyle>
            <a:lvl1pPr algn="ctr">
              <a:defRPr>
                <a:solidFill>
                  <a:schemeClr val="tx1">
                    <a:lumMod val="65000"/>
                    <a:lumOff val="35000"/>
                  </a:schemeClr>
                </a:solidFill>
              </a:defRPr>
            </a:lvl1pPr>
          </a:lstStyle>
          <a:p>
            <a:pPr>
              <a:defRPr/>
            </a:pPr>
            <a:r>
              <a:rPr lang="de-DE">
                <a:solidFill>
                  <a:srgbClr val="000000">
                    <a:lumMod val="65000"/>
                    <a:lumOff val="35000"/>
                  </a:srgbClr>
                </a:solidFill>
              </a:rPr>
              <a:t>11. GV Weiler Wärme eG; Entwurf für 2020</a:t>
            </a:r>
            <a:endParaRPr lang="de-DE" dirty="0">
              <a:solidFill>
                <a:srgbClr val="000000">
                  <a:lumMod val="65000"/>
                  <a:lumOff val="35000"/>
                </a:srgbClr>
              </a:solidFill>
            </a:endParaRPr>
          </a:p>
        </p:txBody>
      </p:sp>
      <p:sp>
        <p:nvSpPr>
          <p:cNvPr id="6" name="Rectangle 8"/>
          <p:cNvSpPr>
            <a:spLocks noGrp="1" noChangeArrowheads="1"/>
          </p:cNvSpPr>
          <p:nvPr>
            <p:ph type="sldNum" sz="quarter" idx="12"/>
          </p:nvPr>
        </p:nvSpPr>
        <p:spPr>
          <a:xfrm>
            <a:off x="7986569" y="6308725"/>
            <a:ext cx="587375" cy="295275"/>
          </a:xfrm>
          <a:ln/>
        </p:spPr>
        <p:txBody>
          <a:bodyPr/>
          <a:lstStyle>
            <a:lvl1pPr>
              <a:defRPr>
                <a:solidFill>
                  <a:schemeClr val="tx1">
                    <a:lumMod val="65000"/>
                    <a:lumOff val="35000"/>
                  </a:schemeClr>
                </a:solidFill>
              </a:defRPr>
            </a:lvl1pPr>
          </a:lstStyle>
          <a:p>
            <a:pPr>
              <a:defRPr/>
            </a:pPr>
            <a:fld id="{29EE8D41-5D97-4B30-A096-9A19052C6B95}" type="slidenum">
              <a:rPr lang="de-DE" smtClean="0">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1001185724"/>
      </p:ext>
    </p:extLst>
  </p:cSld>
  <p:clrMapOvr>
    <a:masterClrMapping/>
  </p:clrMapOvr>
  <p:transition spd="slow">
    <p:wipe dir="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r>
              <a:rPr lang="de-DE">
                <a:solidFill>
                  <a:srgbClr val="000000">
                    <a:lumMod val="65000"/>
                    <a:lumOff val="35000"/>
                  </a:srgbClr>
                </a:solidFill>
              </a:rPr>
              <a:t>11. GV Weiler Wärme eG; Entwurf für 2020</a:t>
            </a:r>
            <a:endParaRPr lang="de-DE" dirty="0">
              <a:solidFill>
                <a:srgbClr val="000000">
                  <a:lumMod val="65000"/>
                  <a:lumOff val="35000"/>
                </a:srgbClr>
              </a:solidFill>
            </a:endParaRPr>
          </a:p>
        </p:txBody>
      </p:sp>
      <p:sp>
        <p:nvSpPr>
          <p:cNvPr id="6" name="Rectangle 8"/>
          <p:cNvSpPr>
            <a:spLocks noGrp="1" noChangeArrowheads="1"/>
          </p:cNvSpPr>
          <p:nvPr>
            <p:ph type="sldNum" sz="quarter" idx="12"/>
          </p:nvPr>
        </p:nvSpPr>
        <p:spPr>
          <a:ln/>
        </p:spPr>
        <p:txBody>
          <a:bodyPr/>
          <a:lstStyle>
            <a:lvl1pPr>
              <a:defRPr/>
            </a:lvl1pPr>
          </a:lstStyle>
          <a:p>
            <a:pPr>
              <a:defRPr/>
            </a:pPr>
            <a:fld id="{BABB6ADC-1648-4675-B827-DFCCE6B227DB}"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2296534494"/>
      </p:ext>
    </p:extLst>
  </p:cSld>
  <p:clrMapOvr>
    <a:masterClrMapping/>
  </p:clrMapOvr>
  <p:transition spd="slow">
    <p:wipe dir="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066800" y="0"/>
            <a:ext cx="7845425" cy="1044575"/>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1258888" y="1196975"/>
            <a:ext cx="3657600"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068888" y="1196975"/>
            <a:ext cx="3657600"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r>
              <a:rPr lang="de-DE">
                <a:solidFill>
                  <a:srgbClr val="000000">
                    <a:lumMod val="65000"/>
                    <a:lumOff val="35000"/>
                  </a:srgbClr>
                </a:solidFill>
              </a:rPr>
              <a:t>11. GV Weiler Wärme eG; Entwurf für 2020</a:t>
            </a:r>
          </a:p>
        </p:txBody>
      </p:sp>
      <p:sp>
        <p:nvSpPr>
          <p:cNvPr id="7" name="Rectangle 8"/>
          <p:cNvSpPr>
            <a:spLocks noGrp="1" noChangeArrowheads="1"/>
          </p:cNvSpPr>
          <p:nvPr>
            <p:ph type="sldNum" sz="quarter" idx="12"/>
          </p:nvPr>
        </p:nvSpPr>
        <p:spPr>
          <a:ln/>
        </p:spPr>
        <p:txBody>
          <a:bodyPr/>
          <a:lstStyle>
            <a:lvl1pPr>
              <a:defRPr/>
            </a:lvl1pPr>
          </a:lstStyle>
          <a:p>
            <a:pPr>
              <a:defRPr/>
            </a:pPr>
            <a:fld id="{67C454AF-3E92-48D8-A809-C58E9D59F3B3}"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4217257356"/>
      </p:ext>
    </p:extLst>
  </p:cSld>
  <p:clrMapOvr>
    <a:masterClrMapping/>
  </p:clrMapOvr>
  <p:transition spd="slow">
    <p:wipe dir="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r>
              <a:rPr lang="de-DE">
                <a:solidFill>
                  <a:srgbClr val="000000">
                    <a:lumMod val="65000"/>
                    <a:lumOff val="35000"/>
                  </a:srgbClr>
                </a:solidFill>
              </a:rPr>
              <a:t>11. GV Weiler Wärme eG; Entwurf für 2020</a:t>
            </a:r>
          </a:p>
        </p:txBody>
      </p:sp>
      <p:sp>
        <p:nvSpPr>
          <p:cNvPr id="9" name="Rectangle 8"/>
          <p:cNvSpPr>
            <a:spLocks noGrp="1" noChangeArrowheads="1"/>
          </p:cNvSpPr>
          <p:nvPr>
            <p:ph type="sldNum" sz="quarter" idx="12"/>
          </p:nvPr>
        </p:nvSpPr>
        <p:spPr>
          <a:ln/>
        </p:spPr>
        <p:txBody>
          <a:bodyPr/>
          <a:lstStyle>
            <a:lvl1pPr>
              <a:defRPr/>
            </a:lvl1pPr>
          </a:lstStyle>
          <a:p>
            <a:pPr>
              <a:defRPr/>
            </a:pPr>
            <a:fld id="{430590C2-C45D-48D6-B098-55F9803F4EDD}"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1968329653"/>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066800" y="0"/>
            <a:ext cx="7845425" cy="1044575"/>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1258888" y="1196975"/>
            <a:ext cx="3657600"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068888" y="1196975"/>
            <a:ext cx="3657600"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6"/>
          <p:cNvSpPr>
            <a:spLocks noGrp="1" noChangeArrowheads="1"/>
          </p:cNvSpPr>
          <p:nvPr>
            <p:ph type="dt" sz="half" idx="10"/>
          </p:nvPr>
        </p:nvSpPr>
        <p:spPr>
          <a:ln/>
        </p:spPr>
        <p:txBody>
          <a:bodyPr/>
          <a:lstStyle>
            <a:lvl1pPr>
              <a:defRPr/>
            </a:lvl1pPr>
          </a:lstStyle>
          <a:p>
            <a:pPr>
              <a:defRPr/>
            </a:pPr>
            <a:endParaRPr lang="de-DE"/>
          </a:p>
        </p:txBody>
      </p:sp>
      <p:sp>
        <p:nvSpPr>
          <p:cNvPr id="6" name="Rectangle 7"/>
          <p:cNvSpPr>
            <a:spLocks noGrp="1" noChangeArrowheads="1"/>
          </p:cNvSpPr>
          <p:nvPr>
            <p:ph type="ftr" sz="quarter" idx="11"/>
          </p:nvPr>
        </p:nvSpPr>
        <p:spPr>
          <a:ln/>
        </p:spPr>
        <p:txBody>
          <a:bodyPr/>
          <a:lstStyle>
            <a:lvl1pPr>
              <a:defRPr/>
            </a:lvl1pPr>
          </a:lstStyle>
          <a:p>
            <a:pPr>
              <a:defRPr/>
            </a:pPr>
            <a:r>
              <a:rPr lang="de-DE"/>
              <a:t>11. GV Weiler Wärme eG; Entwurf für 2020</a:t>
            </a:r>
          </a:p>
        </p:txBody>
      </p:sp>
      <p:sp>
        <p:nvSpPr>
          <p:cNvPr id="7" name="Rectangle 8"/>
          <p:cNvSpPr>
            <a:spLocks noGrp="1" noChangeArrowheads="1"/>
          </p:cNvSpPr>
          <p:nvPr>
            <p:ph type="sldNum" sz="quarter" idx="12"/>
          </p:nvPr>
        </p:nvSpPr>
        <p:spPr>
          <a:ln/>
        </p:spPr>
        <p:txBody>
          <a:bodyPr/>
          <a:lstStyle>
            <a:lvl1pPr>
              <a:defRPr/>
            </a:lvl1pPr>
          </a:lstStyle>
          <a:p>
            <a:pPr>
              <a:defRPr/>
            </a:pPr>
            <a:fld id="{67C454AF-3E92-48D8-A809-C58E9D59F3B3}" type="slidenum">
              <a:rPr lang="de-DE"/>
              <a:pPr>
                <a:defRPr/>
              </a:pPr>
              <a:t>‹Nr.›</a:t>
            </a:fld>
            <a:r>
              <a:rPr lang="de-DE"/>
              <a:t>  </a:t>
            </a:r>
          </a:p>
        </p:txBody>
      </p:sp>
    </p:spTree>
    <p:extLst>
      <p:ext uri="{BB962C8B-B14F-4D97-AF65-F5344CB8AC3E}">
        <p14:creationId xmlns:p14="http://schemas.microsoft.com/office/powerpoint/2010/main" val="149393609"/>
      </p:ext>
    </p:extLst>
  </p:cSld>
  <p:clrMapOvr>
    <a:masterClrMapping/>
  </p:clrMapOvr>
  <p:transition spd="slow">
    <p:wipe dir="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1066800" y="0"/>
            <a:ext cx="7845425" cy="1044575"/>
          </a:xfrm>
          <a:prstGeom prst="rect">
            <a:avLst/>
          </a:prstGeom>
        </p:spPr>
        <p:txBody>
          <a:bodyPr/>
          <a:lstStyle/>
          <a:p>
            <a:r>
              <a:rPr lang="de-DE"/>
              <a:t>Titelmasterformat durch Klicken bearbeiten</a:t>
            </a:r>
          </a:p>
        </p:txBody>
      </p:sp>
      <p:sp>
        <p:nvSpPr>
          <p:cNvPr id="3"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r>
              <a:rPr lang="de-DE">
                <a:solidFill>
                  <a:srgbClr val="000000">
                    <a:lumMod val="65000"/>
                    <a:lumOff val="35000"/>
                  </a:srgbClr>
                </a:solidFill>
              </a:rPr>
              <a:t>11. GV Weiler Wärme eG; Entwurf für 2020</a:t>
            </a:r>
          </a:p>
        </p:txBody>
      </p:sp>
      <p:sp>
        <p:nvSpPr>
          <p:cNvPr id="5" name="Rectangle 8"/>
          <p:cNvSpPr>
            <a:spLocks noGrp="1" noChangeArrowheads="1"/>
          </p:cNvSpPr>
          <p:nvPr>
            <p:ph type="sldNum" sz="quarter" idx="12"/>
          </p:nvPr>
        </p:nvSpPr>
        <p:spPr>
          <a:ln/>
        </p:spPr>
        <p:txBody>
          <a:bodyPr/>
          <a:lstStyle>
            <a:lvl1pPr>
              <a:defRPr/>
            </a:lvl1pPr>
          </a:lstStyle>
          <a:p>
            <a:pPr>
              <a:defRPr/>
            </a:pPr>
            <a:fld id="{7C746272-4800-4409-AFF0-0B94570792DA}"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2363370326"/>
      </p:ext>
    </p:extLst>
  </p:cSld>
  <p:clrMapOvr>
    <a:masterClrMapping/>
  </p:clrMapOvr>
  <p:transition spd="slow">
    <p:wipe dir="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r>
              <a:rPr lang="de-DE">
                <a:solidFill>
                  <a:srgbClr val="000000">
                    <a:lumMod val="65000"/>
                    <a:lumOff val="35000"/>
                  </a:srgbClr>
                </a:solidFill>
              </a:rPr>
              <a:t>11. GV Weiler Wärme eG; Entwurf für 2020</a:t>
            </a:r>
          </a:p>
        </p:txBody>
      </p:sp>
      <p:sp>
        <p:nvSpPr>
          <p:cNvPr id="4" name="Rectangle 8"/>
          <p:cNvSpPr>
            <a:spLocks noGrp="1" noChangeArrowheads="1"/>
          </p:cNvSpPr>
          <p:nvPr>
            <p:ph type="sldNum" sz="quarter" idx="12"/>
          </p:nvPr>
        </p:nvSpPr>
        <p:spPr>
          <a:ln/>
        </p:spPr>
        <p:txBody>
          <a:bodyPr/>
          <a:lstStyle>
            <a:lvl1pPr>
              <a:defRPr/>
            </a:lvl1pPr>
          </a:lstStyle>
          <a:p>
            <a:pPr>
              <a:defRPr/>
            </a:pPr>
            <a:fld id="{F2F1F273-EA9D-42A4-B933-ED5B36764723}"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2742639164"/>
      </p:ext>
    </p:extLst>
  </p:cSld>
  <p:clrMapOvr>
    <a:masterClrMapping/>
  </p:clrMapOvr>
  <p:transition spd="slow">
    <p:wipe dir="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r>
              <a:rPr lang="de-DE">
                <a:solidFill>
                  <a:srgbClr val="000000">
                    <a:lumMod val="65000"/>
                    <a:lumOff val="35000"/>
                  </a:srgbClr>
                </a:solidFill>
              </a:rPr>
              <a:t>11. GV Weiler Wärme eG; Entwurf für 2020</a:t>
            </a:r>
          </a:p>
        </p:txBody>
      </p:sp>
      <p:sp>
        <p:nvSpPr>
          <p:cNvPr id="7" name="Rectangle 8"/>
          <p:cNvSpPr>
            <a:spLocks noGrp="1" noChangeArrowheads="1"/>
          </p:cNvSpPr>
          <p:nvPr>
            <p:ph type="sldNum" sz="quarter" idx="12"/>
          </p:nvPr>
        </p:nvSpPr>
        <p:spPr>
          <a:ln/>
        </p:spPr>
        <p:txBody>
          <a:bodyPr/>
          <a:lstStyle>
            <a:lvl1pPr>
              <a:defRPr/>
            </a:lvl1pPr>
          </a:lstStyle>
          <a:p>
            <a:pPr>
              <a:defRPr/>
            </a:pPr>
            <a:fld id="{9663B8C4-6EC1-4D0E-90D7-74274AD9FCDF}"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1830499860"/>
      </p:ext>
    </p:extLst>
  </p:cSld>
  <p:clrMapOvr>
    <a:masterClrMapping/>
  </p:clrMapOvr>
  <p:transition spd="slow">
    <p:wipe dir="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r>
              <a:rPr lang="de-DE">
                <a:solidFill>
                  <a:srgbClr val="000000">
                    <a:lumMod val="65000"/>
                    <a:lumOff val="35000"/>
                  </a:srgbClr>
                </a:solidFill>
              </a:rPr>
              <a:t>11. GV Weiler Wärme eG; Entwurf für 2020</a:t>
            </a:r>
          </a:p>
        </p:txBody>
      </p:sp>
      <p:sp>
        <p:nvSpPr>
          <p:cNvPr id="7" name="Rectangle 8"/>
          <p:cNvSpPr>
            <a:spLocks noGrp="1" noChangeArrowheads="1"/>
          </p:cNvSpPr>
          <p:nvPr>
            <p:ph type="sldNum" sz="quarter" idx="12"/>
          </p:nvPr>
        </p:nvSpPr>
        <p:spPr>
          <a:ln/>
        </p:spPr>
        <p:txBody>
          <a:bodyPr/>
          <a:lstStyle>
            <a:lvl1pPr>
              <a:defRPr/>
            </a:lvl1pPr>
          </a:lstStyle>
          <a:p>
            <a:pPr>
              <a:defRPr/>
            </a:pPr>
            <a:fld id="{2BB713FC-C2DA-4138-A443-63E031777CBB}"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4175626706"/>
      </p:ext>
    </p:extLst>
  </p:cSld>
  <p:clrMapOvr>
    <a:masterClrMapping/>
  </p:clrMapOvr>
  <p:transition spd="slow">
    <p:wipe dir="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1066800" y="0"/>
            <a:ext cx="7845425" cy="1044575"/>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r>
              <a:rPr lang="de-DE">
                <a:solidFill>
                  <a:srgbClr val="000000">
                    <a:lumMod val="65000"/>
                    <a:lumOff val="35000"/>
                  </a:srgbClr>
                </a:solidFill>
              </a:rPr>
              <a:t>11. GV Weiler Wärme eG; Entwurf für 2020</a:t>
            </a:r>
          </a:p>
        </p:txBody>
      </p:sp>
      <p:sp>
        <p:nvSpPr>
          <p:cNvPr id="6" name="Rectangle 8"/>
          <p:cNvSpPr>
            <a:spLocks noGrp="1" noChangeArrowheads="1"/>
          </p:cNvSpPr>
          <p:nvPr>
            <p:ph type="sldNum" sz="quarter" idx="12"/>
          </p:nvPr>
        </p:nvSpPr>
        <p:spPr>
          <a:ln/>
        </p:spPr>
        <p:txBody>
          <a:bodyPr/>
          <a:lstStyle>
            <a:lvl1pPr>
              <a:defRPr/>
            </a:lvl1pPr>
          </a:lstStyle>
          <a:p>
            <a:pPr>
              <a:defRPr/>
            </a:pPr>
            <a:fld id="{5053A10F-B025-494C-82ED-0CA28412683A}"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409484664"/>
      </p:ext>
    </p:extLst>
  </p:cSld>
  <p:clrMapOvr>
    <a:masterClrMapping/>
  </p:clrMapOvr>
  <p:transition spd="slow">
    <p:wipe dir="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51663" y="0"/>
            <a:ext cx="1960562" cy="5734050"/>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1066800" y="0"/>
            <a:ext cx="5732463" cy="573405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r>
              <a:rPr lang="de-DE">
                <a:solidFill>
                  <a:srgbClr val="000000">
                    <a:lumMod val="65000"/>
                    <a:lumOff val="35000"/>
                  </a:srgbClr>
                </a:solidFill>
              </a:rPr>
              <a:t>11. GV Weiler Wärme eG; Entwurf für 2020</a:t>
            </a:r>
          </a:p>
        </p:txBody>
      </p:sp>
      <p:sp>
        <p:nvSpPr>
          <p:cNvPr id="6" name="Rectangle 8"/>
          <p:cNvSpPr>
            <a:spLocks noGrp="1" noChangeArrowheads="1"/>
          </p:cNvSpPr>
          <p:nvPr>
            <p:ph type="sldNum" sz="quarter" idx="12"/>
          </p:nvPr>
        </p:nvSpPr>
        <p:spPr>
          <a:ln/>
        </p:spPr>
        <p:txBody>
          <a:bodyPr/>
          <a:lstStyle>
            <a:lvl1pPr>
              <a:defRPr/>
            </a:lvl1pPr>
          </a:lstStyle>
          <a:p>
            <a:pPr>
              <a:defRPr/>
            </a:pPr>
            <a:fld id="{AB305592-080E-467A-904A-F1B980D5508C}"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3896791013"/>
      </p:ext>
    </p:extLst>
  </p:cSld>
  <p:clrMapOvr>
    <a:masterClrMapping/>
  </p:clrMapOvr>
  <p:transition spd="slow">
    <p:wipe dir="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a:lstStyle/>
          <a:p>
            <a:r>
              <a:rPr lang="de-DE"/>
              <a:t>Titelmasterformat durch Klicken bearbeiten</a:t>
            </a:r>
          </a:p>
        </p:txBody>
      </p:sp>
      <p:sp>
        <p:nvSpPr>
          <p:cNvPr id="3" name="Untertitel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a:t>Formatvorlage des Untertitelmasters durch Klicken bearbeiten</a:t>
            </a:r>
          </a:p>
        </p:txBody>
      </p:sp>
      <p:sp>
        <p:nvSpPr>
          <p:cNvPr id="4" name="Datumsplatzhalter 3"/>
          <p:cNvSpPr>
            <a:spLocks noGrp="1"/>
          </p:cNvSpPr>
          <p:nvPr>
            <p:ph type="dt" sz="half" idx="10"/>
          </p:nvPr>
        </p:nvSpPr>
        <p:spPr/>
        <p:txBody>
          <a:bodyPr/>
          <a:lstStyle/>
          <a:p>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de-DE">
                <a:solidFill>
                  <a:prstClr val="black">
                    <a:tint val="75000"/>
                  </a:prstClr>
                </a:solidFill>
              </a:rPr>
              <a:t>11. GV Weiler Wärme eG; Entwurf für 2020</a:t>
            </a:r>
          </a:p>
        </p:txBody>
      </p:sp>
      <p:sp>
        <p:nvSpPr>
          <p:cNvPr id="6" name="Foliennummernplatzhalter 5"/>
          <p:cNvSpPr>
            <a:spLocks noGrp="1"/>
          </p:cNvSpPr>
          <p:nvPr>
            <p:ph type="sldNum" sz="quarter" idx="12"/>
          </p:nvPr>
        </p:nvSpPr>
        <p:spPr/>
        <p:txBody>
          <a:bodyPr/>
          <a:lstStyle/>
          <a:p>
            <a:fld id="{3FA76025-C666-4FE3-ACC3-D68E09646C0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63307122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de-DE">
                <a:solidFill>
                  <a:prstClr val="black">
                    <a:tint val="75000"/>
                  </a:prstClr>
                </a:solidFill>
              </a:rPr>
              <a:t>11. GV Weiler Wärme eG; Entwurf für 2020</a:t>
            </a:r>
          </a:p>
        </p:txBody>
      </p:sp>
      <p:sp>
        <p:nvSpPr>
          <p:cNvPr id="6" name="Foliennummernplatzhalter 5"/>
          <p:cNvSpPr>
            <a:spLocks noGrp="1"/>
          </p:cNvSpPr>
          <p:nvPr>
            <p:ph type="sldNum" sz="quarter" idx="12"/>
          </p:nvPr>
        </p:nvSpPr>
        <p:spPr/>
        <p:txBody>
          <a:bodyPr/>
          <a:lstStyle/>
          <a:p>
            <a:fld id="{3FA76025-C666-4FE3-ACC3-D68E09646C0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82502922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 bearbeiten</a:t>
            </a:r>
          </a:p>
        </p:txBody>
      </p:sp>
      <p:sp>
        <p:nvSpPr>
          <p:cNvPr id="4" name="Datumsplatzhalter 3"/>
          <p:cNvSpPr>
            <a:spLocks noGrp="1"/>
          </p:cNvSpPr>
          <p:nvPr>
            <p:ph type="dt" sz="half" idx="10"/>
          </p:nvPr>
        </p:nvSpPr>
        <p:spPr/>
        <p:txBody>
          <a:bodyPr/>
          <a:lstStyle/>
          <a:p>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de-DE">
                <a:solidFill>
                  <a:prstClr val="black">
                    <a:tint val="75000"/>
                  </a:prstClr>
                </a:solidFill>
              </a:rPr>
              <a:t>11. GV Weiler Wärme eG; Entwurf für 2020</a:t>
            </a:r>
          </a:p>
        </p:txBody>
      </p:sp>
      <p:sp>
        <p:nvSpPr>
          <p:cNvPr id="6" name="Foliennummernplatzhalter 5"/>
          <p:cNvSpPr>
            <a:spLocks noGrp="1"/>
          </p:cNvSpPr>
          <p:nvPr>
            <p:ph type="sldNum" sz="quarter" idx="12"/>
          </p:nvPr>
        </p:nvSpPr>
        <p:spPr/>
        <p:txBody>
          <a:bodyPr/>
          <a:lstStyle/>
          <a:p>
            <a:fld id="{3FA76025-C666-4FE3-ACC3-D68E09646C0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322073038"/>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r>
              <a:rPr lang="de-DE">
                <a:solidFill>
                  <a:prstClr val="black">
                    <a:tint val="75000"/>
                  </a:prstClr>
                </a:solidFill>
              </a:rPr>
              <a:t>11. GV Weiler Wärme eG; Entwurf für 2020</a:t>
            </a:r>
          </a:p>
        </p:txBody>
      </p:sp>
      <p:sp>
        <p:nvSpPr>
          <p:cNvPr id="7" name="Foliennummernplatzhalter 6"/>
          <p:cNvSpPr>
            <a:spLocks noGrp="1"/>
          </p:cNvSpPr>
          <p:nvPr>
            <p:ph type="sldNum" sz="quarter" idx="12"/>
          </p:nvPr>
        </p:nvSpPr>
        <p:spPr/>
        <p:txBody>
          <a:bodyPr/>
          <a:lstStyle/>
          <a:p>
            <a:fld id="{3FA76025-C666-4FE3-ACC3-D68E09646C0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5228251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6"/>
          <p:cNvSpPr>
            <a:spLocks noGrp="1" noChangeArrowheads="1"/>
          </p:cNvSpPr>
          <p:nvPr>
            <p:ph type="dt" sz="half" idx="10"/>
          </p:nvPr>
        </p:nvSpPr>
        <p:spPr>
          <a:ln/>
        </p:spPr>
        <p:txBody>
          <a:bodyPr/>
          <a:lstStyle>
            <a:lvl1pPr>
              <a:defRPr/>
            </a:lvl1pPr>
          </a:lstStyle>
          <a:p>
            <a:pPr>
              <a:defRPr/>
            </a:pPr>
            <a:endParaRPr lang="de-DE"/>
          </a:p>
        </p:txBody>
      </p:sp>
      <p:sp>
        <p:nvSpPr>
          <p:cNvPr id="8" name="Rectangle 7"/>
          <p:cNvSpPr>
            <a:spLocks noGrp="1" noChangeArrowheads="1"/>
          </p:cNvSpPr>
          <p:nvPr>
            <p:ph type="ftr" sz="quarter" idx="11"/>
          </p:nvPr>
        </p:nvSpPr>
        <p:spPr>
          <a:ln/>
        </p:spPr>
        <p:txBody>
          <a:bodyPr/>
          <a:lstStyle>
            <a:lvl1pPr>
              <a:defRPr/>
            </a:lvl1pPr>
          </a:lstStyle>
          <a:p>
            <a:pPr>
              <a:defRPr/>
            </a:pPr>
            <a:r>
              <a:rPr lang="de-DE"/>
              <a:t>11. GV Weiler Wärme eG; Entwurf für 2020</a:t>
            </a:r>
          </a:p>
        </p:txBody>
      </p:sp>
      <p:sp>
        <p:nvSpPr>
          <p:cNvPr id="9" name="Rectangle 8"/>
          <p:cNvSpPr>
            <a:spLocks noGrp="1" noChangeArrowheads="1"/>
          </p:cNvSpPr>
          <p:nvPr>
            <p:ph type="sldNum" sz="quarter" idx="12"/>
          </p:nvPr>
        </p:nvSpPr>
        <p:spPr>
          <a:ln/>
        </p:spPr>
        <p:txBody>
          <a:bodyPr/>
          <a:lstStyle>
            <a:lvl1pPr>
              <a:defRPr/>
            </a:lvl1pPr>
          </a:lstStyle>
          <a:p>
            <a:pPr>
              <a:defRPr/>
            </a:pPr>
            <a:fld id="{430590C2-C45D-48D6-B098-55F9803F4EDD}" type="slidenum">
              <a:rPr lang="de-DE"/>
              <a:pPr>
                <a:defRPr/>
              </a:pPr>
              <a:t>‹Nr.›</a:t>
            </a:fld>
            <a:r>
              <a:rPr lang="de-DE"/>
              <a:t>  </a:t>
            </a:r>
          </a:p>
        </p:txBody>
      </p:sp>
    </p:spTree>
    <p:extLst>
      <p:ext uri="{BB962C8B-B14F-4D97-AF65-F5344CB8AC3E}">
        <p14:creationId xmlns:p14="http://schemas.microsoft.com/office/powerpoint/2010/main" val="754832683"/>
      </p:ext>
    </p:extLst>
  </p:cSld>
  <p:clrMapOvr>
    <a:masterClrMapping/>
  </p:clrMapOvr>
  <p:transition spd="slow">
    <p:wipe dir="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p:txBody>
          <a:bodyPr/>
          <a:lstStyle/>
          <a:p>
            <a:endParaRPr lang="de-DE">
              <a:solidFill>
                <a:prstClr val="black">
                  <a:tint val="75000"/>
                </a:prstClr>
              </a:solidFill>
            </a:endParaRPr>
          </a:p>
        </p:txBody>
      </p:sp>
      <p:sp>
        <p:nvSpPr>
          <p:cNvPr id="8" name="Fußzeilenplatzhalter 7"/>
          <p:cNvSpPr>
            <a:spLocks noGrp="1"/>
          </p:cNvSpPr>
          <p:nvPr>
            <p:ph type="ftr" sz="quarter" idx="11"/>
          </p:nvPr>
        </p:nvSpPr>
        <p:spPr/>
        <p:txBody>
          <a:bodyPr/>
          <a:lstStyle/>
          <a:p>
            <a:r>
              <a:rPr lang="de-DE">
                <a:solidFill>
                  <a:prstClr val="black">
                    <a:tint val="75000"/>
                  </a:prstClr>
                </a:solidFill>
              </a:rPr>
              <a:t>11. GV Weiler Wärme eG; Entwurf für 2020</a:t>
            </a:r>
          </a:p>
        </p:txBody>
      </p:sp>
      <p:sp>
        <p:nvSpPr>
          <p:cNvPr id="9" name="Foliennummernplatzhalter 8"/>
          <p:cNvSpPr>
            <a:spLocks noGrp="1"/>
          </p:cNvSpPr>
          <p:nvPr>
            <p:ph type="sldNum" sz="quarter" idx="12"/>
          </p:nvPr>
        </p:nvSpPr>
        <p:spPr/>
        <p:txBody>
          <a:bodyPr/>
          <a:lstStyle/>
          <a:p>
            <a:fld id="{3FA76025-C666-4FE3-ACC3-D68E09646C0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5400245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Datumsplatzhalter 2"/>
          <p:cNvSpPr>
            <a:spLocks noGrp="1"/>
          </p:cNvSpPr>
          <p:nvPr>
            <p:ph type="dt" sz="half" idx="10"/>
          </p:nvPr>
        </p:nvSpPr>
        <p:spPr/>
        <p:txBody>
          <a:bodyPr/>
          <a:lstStyle/>
          <a:p>
            <a:endParaRPr lang="de-DE">
              <a:solidFill>
                <a:prstClr val="black">
                  <a:tint val="75000"/>
                </a:prstClr>
              </a:solidFill>
            </a:endParaRPr>
          </a:p>
        </p:txBody>
      </p:sp>
      <p:sp>
        <p:nvSpPr>
          <p:cNvPr id="4" name="Fußzeilenplatzhalter 3"/>
          <p:cNvSpPr>
            <a:spLocks noGrp="1"/>
          </p:cNvSpPr>
          <p:nvPr>
            <p:ph type="ftr" sz="quarter" idx="11"/>
          </p:nvPr>
        </p:nvSpPr>
        <p:spPr/>
        <p:txBody>
          <a:bodyPr/>
          <a:lstStyle/>
          <a:p>
            <a:r>
              <a:rPr lang="de-DE">
                <a:solidFill>
                  <a:prstClr val="black">
                    <a:tint val="75000"/>
                  </a:prstClr>
                </a:solidFill>
              </a:rPr>
              <a:t>11. GV Weiler Wärme eG; Entwurf für 2020</a:t>
            </a:r>
          </a:p>
        </p:txBody>
      </p:sp>
      <p:sp>
        <p:nvSpPr>
          <p:cNvPr id="5" name="Foliennummernplatzhalter 4"/>
          <p:cNvSpPr>
            <a:spLocks noGrp="1"/>
          </p:cNvSpPr>
          <p:nvPr>
            <p:ph type="sldNum" sz="quarter" idx="12"/>
          </p:nvPr>
        </p:nvSpPr>
        <p:spPr/>
        <p:txBody>
          <a:bodyPr/>
          <a:lstStyle/>
          <a:p>
            <a:fld id="{3FA76025-C666-4FE3-ACC3-D68E09646C0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3840411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endParaRPr lang="de-DE">
              <a:solidFill>
                <a:prstClr val="black">
                  <a:tint val="75000"/>
                </a:prstClr>
              </a:solidFill>
            </a:endParaRPr>
          </a:p>
        </p:txBody>
      </p:sp>
      <p:sp>
        <p:nvSpPr>
          <p:cNvPr id="3" name="Fußzeilenplatzhalter 2"/>
          <p:cNvSpPr>
            <a:spLocks noGrp="1"/>
          </p:cNvSpPr>
          <p:nvPr>
            <p:ph type="ftr" sz="quarter" idx="11"/>
          </p:nvPr>
        </p:nvSpPr>
        <p:spPr/>
        <p:txBody>
          <a:bodyPr/>
          <a:lstStyle/>
          <a:p>
            <a:r>
              <a:rPr lang="de-DE">
                <a:solidFill>
                  <a:prstClr val="black">
                    <a:tint val="75000"/>
                  </a:prstClr>
                </a:solidFill>
              </a:rPr>
              <a:t>11. GV Weiler Wärme eG; Entwurf für 2020</a:t>
            </a:r>
          </a:p>
        </p:txBody>
      </p:sp>
      <p:sp>
        <p:nvSpPr>
          <p:cNvPr id="4" name="Foliennummernplatzhalter 3"/>
          <p:cNvSpPr>
            <a:spLocks noGrp="1"/>
          </p:cNvSpPr>
          <p:nvPr>
            <p:ph type="sldNum" sz="quarter" idx="12"/>
          </p:nvPr>
        </p:nvSpPr>
        <p:spPr/>
        <p:txBody>
          <a:bodyPr/>
          <a:lstStyle/>
          <a:p>
            <a:fld id="{3FA76025-C666-4FE3-ACC3-D68E09646C0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88125237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r>
              <a:rPr lang="de-DE">
                <a:solidFill>
                  <a:prstClr val="black">
                    <a:tint val="75000"/>
                  </a:prstClr>
                </a:solidFill>
              </a:rPr>
              <a:t>11. GV Weiler Wärme eG; Entwurf für 2020</a:t>
            </a:r>
          </a:p>
        </p:txBody>
      </p:sp>
      <p:sp>
        <p:nvSpPr>
          <p:cNvPr id="7" name="Foliennummernplatzhalter 6"/>
          <p:cNvSpPr>
            <a:spLocks noGrp="1"/>
          </p:cNvSpPr>
          <p:nvPr>
            <p:ph type="sldNum" sz="quarter" idx="12"/>
          </p:nvPr>
        </p:nvSpPr>
        <p:spPr/>
        <p:txBody>
          <a:bodyPr/>
          <a:lstStyle/>
          <a:p>
            <a:fld id="{3FA76025-C666-4FE3-ACC3-D68E09646C0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220092423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 bearbeiten</a:t>
            </a:r>
          </a:p>
        </p:txBody>
      </p:sp>
      <p:sp>
        <p:nvSpPr>
          <p:cNvPr id="5" name="Datumsplatzhalter 4"/>
          <p:cNvSpPr>
            <a:spLocks noGrp="1"/>
          </p:cNvSpPr>
          <p:nvPr>
            <p:ph type="dt" sz="half" idx="10"/>
          </p:nvPr>
        </p:nvSpPr>
        <p:spPr/>
        <p:txBody>
          <a:bodyPr/>
          <a:lstStyle/>
          <a:p>
            <a:endParaRPr lang="de-DE">
              <a:solidFill>
                <a:prstClr val="black">
                  <a:tint val="75000"/>
                </a:prstClr>
              </a:solidFill>
            </a:endParaRPr>
          </a:p>
        </p:txBody>
      </p:sp>
      <p:sp>
        <p:nvSpPr>
          <p:cNvPr id="6" name="Fußzeilenplatzhalter 5"/>
          <p:cNvSpPr>
            <a:spLocks noGrp="1"/>
          </p:cNvSpPr>
          <p:nvPr>
            <p:ph type="ftr" sz="quarter" idx="11"/>
          </p:nvPr>
        </p:nvSpPr>
        <p:spPr/>
        <p:txBody>
          <a:bodyPr/>
          <a:lstStyle/>
          <a:p>
            <a:r>
              <a:rPr lang="de-DE">
                <a:solidFill>
                  <a:prstClr val="black">
                    <a:tint val="75000"/>
                  </a:prstClr>
                </a:solidFill>
              </a:rPr>
              <a:t>11. GV Weiler Wärme eG; Entwurf für 2020</a:t>
            </a:r>
          </a:p>
        </p:txBody>
      </p:sp>
      <p:sp>
        <p:nvSpPr>
          <p:cNvPr id="7" name="Foliennummernplatzhalter 6"/>
          <p:cNvSpPr>
            <a:spLocks noGrp="1"/>
          </p:cNvSpPr>
          <p:nvPr>
            <p:ph type="sldNum" sz="quarter" idx="12"/>
          </p:nvPr>
        </p:nvSpPr>
        <p:spPr/>
        <p:txBody>
          <a:bodyPr/>
          <a:lstStyle/>
          <a:p>
            <a:fld id="{3FA76025-C666-4FE3-ACC3-D68E09646C0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9654481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de-DE">
                <a:solidFill>
                  <a:prstClr val="black">
                    <a:tint val="75000"/>
                  </a:prstClr>
                </a:solidFill>
              </a:rPr>
              <a:t>11. GV Weiler Wärme eG; Entwurf für 2020</a:t>
            </a:r>
          </a:p>
        </p:txBody>
      </p:sp>
      <p:sp>
        <p:nvSpPr>
          <p:cNvPr id="6" name="Foliennummernplatzhalter 5"/>
          <p:cNvSpPr>
            <a:spLocks noGrp="1"/>
          </p:cNvSpPr>
          <p:nvPr>
            <p:ph type="sldNum" sz="quarter" idx="12"/>
          </p:nvPr>
        </p:nvSpPr>
        <p:spPr/>
        <p:txBody>
          <a:bodyPr/>
          <a:lstStyle/>
          <a:p>
            <a:fld id="{3FA76025-C666-4FE3-ACC3-D68E09646C0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6125530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629400" y="274638"/>
            <a:ext cx="2057400" cy="5851525"/>
          </a:xfr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457200" y="274638"/>
            <a:ext cx="6019800" cy="5851525"/>
          </a:xfrm>
        </p:spPr>
        <p:txBody>
          <a:bodyPr vert="eaVert"/>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endParaRPr lang="de-DE">
              <a:solidFill>
                <a:prstClr val="black">
                  <a:tint val="75000"/>
                </a:prstClr>
              </a:solidFill>
            </a:endParaRPr>
          </a:p>
        </p:txBody>
      </p:sp>
      <p:sp>
        <p:nvSpPr>
          <p:cNvPr id="5" name="Fußzeilenplatzhalter 4"/>
          <p:cNvSpPr>
            <a:spLocks noGrp="1"/>
          </p:cNvSpPr>
          <p:nvPr>
            <p:ph type="ftr" sz="quarter" idx="11"/>
          </p:nvPr>
        </p:nvSpPr>
        <p:spPr/>
        <p:txBody>
          <a:bodyPr/>
          <a:lstStyle/>
          <a:p>
            <a:r>
              <a:rPr lang="de-DE">
                <a:solidFill>
                  <a:prstClr val="black">
                    <a:tint val="75000"/>
                  </a:prstClr>
                </a:solidFill>
              </a:rPr>
              <a:t>11. GV Weiler Wärme eG; Entwurf für 2020</a:t>
            </a:r>
          </a:p>
        </p:txBody>
      </p:sp>
      <p:sp>
        <p:nvSpPr>
          <p:cNvPr id="6" name="Foliennummernplatzhalter 5"/>
          <p:cNvSpPr>
            <a:spLocks noGrp="1"/>
          </p:cNvSpPr>
          <p:nvPr>
            <p:ph type="sldNum" sz="quarter" idx="12"/>
          </p:nvPr>
        </p:nvSpPr>
        <p:spPr/>
        <p:txBody>
          <a:bodyPr/>
          <a:lstStyle/>
          <a:p>
            <a:fld id="{3FA76025-C666-4FE3-ACC3-D68E09646C0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157221567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4"/>
          <p:cNvSpPr>
            <a:spLocks noChangeArrowheads="1"/>
          </p:cNvSpPr>
          <p:nvPr/>
        </p:nvSpPr>
        <p:spPr bwMode="auto">
          <a:xfrm>
            <a:off x="7446963" y="6283325"/>
            <a:ext cx="1697037" cy="574675"/>
          </a:xfrm>
          <a:prstGeom prst="rect">
            <a:avLst/>
          </a:prstGeom>
          <a:noFill/>
          <a:ln w="9525">
            <a:noFill/>
            <a:miter lim="800000"/>
            <a:headEnd/>
            <a:tailEnd/>
          </a:ln>
          <a:effectLst/>
        </p:spPr>
        <p:txBody>
          <a:bodyPr wrap="none" anchor="ctr"/>
          <a:lstStyle/>
          <a:p>
            <a:pPr algn="r">
              <a:defRPr/>
            </a:pPr>
            <a:endParaRPr lang="de-DE">
              <a:solidFill>
                <a:srgbClr val="000000"/>
              </a:solidFill>
            </a:endParaRPr>
          </a:p>
        </p:txBody>
      </p:sp>
      <p:sp>
        <p:nvSpPr>
          <p:cNvPr id="5" name="Rectangle 9"/>
          <p:cNvSpPr>
            <a:spLocks noChangeArrowheads="1"/>
          </p:cNvSpPr>
          <p:nvPr/>
        </p:nvSpPr>
        <p:spPr bwMode="auto">
          <a:xfrm>
            <a:off x="2195513" y="260350"/>
            <a:ext cx="6203950" cy="639763"/>
          </a:xfrm>
          <a:prstGeom prst="rect">
            <a:avLst/>
          </a:prstGeom>
          <a:noFill/>
          <a:ln w="9525">
            <a:noFill/>
            <a:miter lim="800000"/>
            <a:headEnd/>
            <a:tailEnd/>
          </a:ln>
          <a:effectLst/>
        </p:spPr>
        <p:txBody>
          <a:bodyPr lIns="0" tIns="0" rIns="0" bIns="0"/>
          <a:lstStyle/>
          <a:p>
            <a:pPr>
              <a:defRPr/>
            </a:pPr>
            <a:endParaRPr lang="de-DE" sz="1800" b="0">
              <a:solidFill>
                <a:srgbClr val="000000"/>
              </a:solidFill>
            </a:endParaRPr>
          </a:p>
        </p:txBody>
      </p:sp>
      <p:sp>
        <p:nvSpPr>
          <p:cNvPr id="2050" name="Rectangle 2"/>
          <p:cNvSpPr>
            <a:spLocks noGrp="1" noChangeArrowheads="1"/>
          </p:cNvSpPr>
          <p:nvPr>
            <p:ph type="ctrTitle" sz="quarter"/>
          </p:nvPr>
        </p:nvSpPr>
        <p:spPr>
          <a:xfrm>
            <a:off x="2090737" y="2060575"/>
            <a:ext cx="6204744" cy="1368425"/>
          </a:xfrm>
          <a:prstGeom prst="rect">
            <a:avLst/>
          </a:prstGeom>
          <a:noFill/>
        </p:spPr>
        <p:txBody>
          <a:bodyPr/>
          <a:lstStyle>
            <a:lvl1pPr algn="l">
              <a:lnSpc>
                <a:spcPct val="95000"/>
              </a:lnSpc>
              <a:defRPr sz="3300">
                <a:solidFill>
                  <a:srgbClr val="CC0099"/>
                </a:solidFill>
              </a:defRPr>
            </a:lvl1pPr>
          </a:lstStyle>
          <a:p>
            <a:endParaRPr lang="de-DE" dirty="0"/>
          </a:p>
        </p:txBody>
      </p:sp>
      <p:sp>
        <p:nvSpPr>
          <p:cNvPr id="2051" name="Rectangle 3"/>
          <p:cNvSpPr>
            <a:spLocks noGrp="1" noChangeArrowheads="1"/>
          </p:cNvSpPr>
          <p:nvPr>
            <p:ph type="subTitle" sz="quarter" idx="1"/>
          </p:nvPr>
        </p:nvSpPr>
        <p:spPr>
          <a:xfrm>
            <a:off x="2091531" y="3645024"/>
            <a:ext cx="6203950" cy="1044575"/>
          </a:xfrm>
        </p:spPr>
        <p:txBody>
          <a:bodyPr/>
          <a:lstStyle>
            <a:lvl1pPr>
              <a:defRPr/>
            </a:lvl1pPr>
          </a:lstStyle>
          <a:p>
            <a:endParaRPr lang="de-DE"/>
          </a:p>
        </p:txBody>
      </p:sp>
      <p:pic>
        <p:nvPicPr>
          <p:cNvPr id="2" name="Picture 2" descr="\\10.138.10.201\Benutzer\Klaus Gall\Standard\Desktop\WeilerWaerme-eG.pn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699792" y="33338"/>
            <a:ext cx="3813175" cy="173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5023700"/>
      </p:ext>
    </p:extLst>
  </p:cSld>
  <p:clrMapOvr>
    <a:masterClrMapping/>
  </p:clrMapOvr>
  <p:transition spd="slow">
    <p:wipe dir="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WeilerWärme">
    <p:spTree>
      <p:nvGrpSpPr>
        <p:cNvPr id="1" name=""/>
        <p:cNvGrpSpPr/>
        <p:nvPr/>
      </p:nvGrpSpPr>
      <p:grpSpPr>
        <a:xfrm>
          <a:off x="0" y="0"/>
          <a:ext cx="0" cy="0"/>
          <a:chOff x="0" y="0"/>
          <a:chExt cx="0" cy="0"/>
        </a:xfrm>
      </p:grpSpPr>
      <p:sp>
        <p:nvSpPr>
          <p:cNvPr id="2" name="Titel 1"/>
          <p:cNvSpPr>
            <a:spLocks noGrp="1"/>
          </p:cNvSpPr>
          <p:nvPr>
            <p:ph type="title"/>
          </p:nvPr>
        </p:nvSpPr>
        <p:spPr>
          <a:xfrm>
            <a:off x="1066800" y="0"/>
            <a:ext cx="7845425" cy="1044575"/>
          </a:xfrm>
          <a:prstGeom prst="rect">
            <a:avLst/>
          </a:prstGeom>
        </p:spPr>
        <p:txBody>
          <a:bodyPr/>
          <a:lstStyle/>
          <a:p>
            <a:r>
              <a:rPr lang="de-DE" dirty="0"/>
              <a:t>Titelmasterformat durch Klicken bearbeiten</a:t>
            </a:r>
          </a:p>
        </p:txBody>
      </p:sp>
      <p:sp>
        <p:nvSpPr>
          <p:cNvPr id="3" name="Inhaltsplatzhalter 2"/>
          <p:cNvSpPr>
            <a:spLocks noGrp="1"/>
          </p:cNvSpPr>
          <p:nvPr>
            <p:ph idx="1"/>
          </p:nvPr>
        </p:nvSpPr>
        <p:spPr>
          <a:xfrm>
            <a:off x="1042988" y="1700237"/>
            <a:ext cx="7467600" cy="4537075"/>
          </a:xfrm>
        </p:spPr>
        <p:txBody>
          <a:bodyPr/>
          <a:lstStyle>
            <a:lvl1pPr>
              <a:defRPr sz="2000">
                <a:latin typeface="Tahoma" panose="020B0604030504040204" pitchFamily="34" charset="0"/>
                <a:ea typeface="Tahoma" panose="020B0604030504040204" pitchFamily="34" charset="0"/>
                <a:cs typeface="Tahoma" panose="020B0604030504040204" pitchFamily="34" charset="0"/>
              </a:defRPr>
            </a:lvl1pPr>
            <a:lvl2pPr>
              <a:defRPr sz="2000">
                <a:latin typeface="Tahoma" panose="020B0604030504040204" pitchFamily="34" charset="0"/>
                <a:ea typeface="Tahoma" panose="020B0604030504040204" pitchFamily="34" charset="0"/>
                <a:cs typeface="Tahoma" panose="020B0604030504040204" pitchFamily="34" charset="0"/>
              </a:defRPr>
            </a:lvl2pPr>
            <a:lvl3pPr>
              <a:defRPr sz="1800">
                <a:latin typeface="Tahoma" panose="020B0604030504040204" pitchFamily="34" charset="0"/>
                <a:ea typeface="Tahoma" panose="020B0604030504040204" pitchFamily="34" charset="0"/>
                <a:cs typeface="Tahoma" panose="020B0604030504040204" pitchFamily="34" charset="0"/>
              </a:defRPr>
            </a:lvl3pPr>
            <a:lvl4pPr>
              <a:defRPr sz="1800">
                <a:latin typeface="Tahoma" panose="020B0604030504040204" pitchFamily="34" charset="0"/>
                <a:ea typeface="Tahoma" panose="020B0604030504040204" pitchFamily="34" charset="0"/>
                <a:cs typeface="Tahoma" panose="020B0604030504040204" pitchFamily="34" charset="0"/>
              </a:defRPr>
            </a:lvl4pPr>
            <a:lvl5pPr>
              <a:defRPr sz="2000">
                <a:latin typeface="Tahoma" panose="020B0604030504040204" pitchFamily="34" charset="0"/>
                <a:ea typeface="Tahoma" panose="020B0604030504040204" pitchFamily="34" charset="0"/>
                <a:cs typeface="Tahoma" panose="020B0604030504040204"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6"/>
          <p:cNvSpPr>
            <a:spLocks noGrp="1" noChangeArrowheads="1"/>
          </p:cNvSpPr>
          <p:nvPr>
            <p:ph type="dt" sz="half" idx="10"/>
          </p:nvPr>
        </p:nvSpPr>
        <p:spPr>
          <a:xfrm>
            <a:off x="0" y="6669360"/>
            <a:ext cx="9144000" cy="188640"/>
          </a:xfrm>
          <a:solidFill>
            <a:srgbClr val="CC3399"/>
          </a:solidFill>
          <a:ln/>
        </p:spPr>
        <p:txBody>
          <a:bodyPr/>
          <a:lstStyle>
            <a:lvl1pPr>
              <a:defRPr b="1">
                <a:solidFill>
                  <a:srgbClr val="B93D7B"/>
                </a:solidFill>
              </a:defRPr>
            </a:lvl1pPr>
          </a:lstStyle>
          <a:p>
            <a:pPr>
              <a:defRPr/>
            </a:pPr>
            <a:endParaRPr lang="de-DE" dirty="0"/>
          </a:p>
        </p:txBody>
      </p:sp>
      <p:sp>
        <p:nvSpPr>
          <p:cNvPr id="5" name="Rectangle 7"/>
          <p:cNvSpPr>
            <a:spLocks noGrp="1" noChangeArrowheads="1"/>
          </p:cNvSpPr>
          <p:nvPr>
            <p:ph type="ftr" sz="quarter" idx="11"/>
          </p:nvPr>
        </p:nvSpPr>
        <p:spPr>
          <a:xfrm>
            <a:off x="0" y="6453336"/>
            <a:ext cx="1979712" cy="223267"/>
          </a:xfrm>
          <a:ln/>
        </p:spPr>
        <p:txBody>
          <a:bodyPr/>
          <a:lstStyle>
            <a:lvl1pPr algn="ctr">
              <a:defRPr>
                <a:solidFill>
                  <a:schemeClr val="tx1">
                    <a:lumMod val="75000"/>
                    <a:lumOff val="25000"/>
                  </a:schemeClr>
                </a:solidFill>
              </a:defRPr>
            </a:lvl1pPr>
          </a:lstStyle>
          <a:p>
            <a:pPr>
              <a:defRPr/>
            </a:pPr>
            <a:r>
              <a:rPr lang="de-DE">
                <a:solidFill>
                  <a:srgbClr val="000000">
                    <a:lumMod val="75000"/>
                    <a:lumOff val="25000"/>
                  </a:srgbClr>
                </a:solidFill>
              </a:rPr>
              <a:t>11. GV Weiler Wärme eG; Entwurf für 2020</a:t>
            </a:r>
            <a:endParaRPr lang="de-DE" dirty="0">
              <a:solidFill>
                <a:srgbClr val="000000">
                  <a:lumMod val="75000"/>
                  <a:lumOff val="25000"/>
                </a:srgbClr>
              </a:solidFill>
            </a:endParaRPr>
          </a:p>
        </p:txBody>
      </p:sp>
    </p:spTree>
    <p:extLst>
      <p:ext uri="{BB962C8B-B14F-4D97-AF65-F5344CB8AC3E}">
        <p14:creationId xmlns:p14="http://schemas.microsoft.com/office/powerpoint/2010/main" val="1693693084"/>
      </p:ext>
    </p:extLst>
  </p:cSld>
  <p:clrMapOvr>
    <a:masterClrMapping/>
  </p:clrMapOvr>
  <p:transition spd="slow">
    <p:wipe dir="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Weilerstrom">
    <p:spTree>
      <p:nvGrpSpPr>
        <p:cNvPr id="1" name=""/>
        <p:cNvGrpSpPr/>
        <p:nvPr/>
      </p:nvGrpSpPr>
      <p:grpSpPr>
        <a:xfrm>
          <a:off x="0" y="0"/>
          <a:ext cx="0" cy="0"/>
          <a:chOff x="0" y="0"/>
          <a:chExt cx="0" cy="0"/>
        </a:xfrm>
      </p:grpSpPr>
      <p:pic>
        <p:nvPicPr>
          <p:cNvPr id="7"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907704" y="6082544"/>
            <a:ext cx="1512168" cy="775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el 1"/>
          <p:cNvSpPr>
            <a:spLocks noGrp="1"/>
          </p:cNvSpPr>
          <p:nvPr>
            <p:ph type="title"/>
          </p:nvPr>
        </p:nvSpPr>
        <p:spPr>
          <a:xfrm>
            <a:off x="722313" y="4406900"/>
            <a:ext cx="7772400" cy="1362075"/>
          </a:xfrm>
          <a:prstGeom prst="rect">
            <a:avLst/>
          </a:prstGeom>
        </p:spPr>
        <p:txBody>
          <a:bodyPr/>
          <a:lstStyle>
            <a:lvl1pPr algn="l">
              <a:defRPr sz="4000" b="1" cap="all"/>
            </a:lvl1pPr>
          </a:lstStyle>
          <a:p>
            <a:r>
              <a:rPr lang="de-DE" dirty="0"/>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dirty="0"/>
              <a:t>Textmasterformate durch Klicken bearbeiten</a:t>
            </a:r>
          </a:p>
        </p:txBody>
      </p:sp>
      <p:sp>
        <p:nvSpPr>
          <p:cNvPr id="4" name="Rectangle 6"/>
          <p:cNvSpPr>
            <a:spLocks noGrp="1" noChangeArrowheads="1"/>
          </p:cNvSpPr>
          <p:nvPr>
            <p:ph type="dt" sz="half" idx="10"/>
          </p:nvPr>
        </p:nvSpPr>
        <p:spPr>
          <a:xfrm>
            <a:off x="0" y="6669360"/>
            <a:ext cx="3384376" cy="215203"/>
          </a:xfrm>
          <a:solidFill>
            <a:srgbClr val="E9D017"/>
          </a:solidFill>
          <a:ln/>
        </p:spPr>
        <p:txBody>
          <a:bodyPr/>
          <a:lstStyle>
            <a:lvl1pPr>
              <a:defRPr/>
            </a:lvl1pPr>
          </a:lstStyle>
          <a:p>
            <a:pPr>
              <a:defRPr/>
            </a:pPr>
            <a:endParaRPr lang="de-DE" dirty="0">
              <a:solidFill>
                <a:srgbClr val="000000">
                  <a:lumMod val="65000"/>
                  <a:lumOff val="35000"/>
                </a:srgbClr>
              </a:solidFill>
            </a:endParaRPr>
          </a:p>
        </p:txBody>
      </p:sp>
      <p:sp>
        <p:nvSpPr>
          <p:cNvPr id="5" name="Rectangle 7"/>
          <p:cNvSpPr>
            <a:spLocks noGrp="1" noChangeArrowheads="1"/>
          </p:cNvSpPr>
          <p:nvPr>
            <p:ph type="ftr" sz="quarter" idx="11"/>
          </p:nvPr>
        </p:nvSpPr>
        <p:spPr>
          <a:xfrm>
            <a:off x="107504" y="6430687"/>
            <a:ext cx="1553133" cy="295275"/>
          </a:xfrm>
          <a:ln/>
        </p:spPr>
        <p:txBody>
          <a:bodyPr/>
          <a:lstStyle>
            <a:lvl1pPr>
              <a:defRPr>
                <a:solidFill>
                  <a:schemeClr val="tx1">
                    <a:lumMod val="75000"/>
                    <a:lumOff val="25000"/>
                  </a:schemeClr>
                </a:solidFill>
              </a:defRPr>
            </a:lvl1pPr>
          </a:lstStyle>
          <a:p>
            <a:pPr>
              <a:defRPr/>
            </a:pPr>
            <a:r>
              <a:rPr lang="de-DE">
                <a:solidFill>
                  <a:srgbClr val="000000">
                    <a:lumMod val="75000"/>
                    <a:lumOff val="25000"/>
                  </a:srgbClr>
                </a:solidFill>
              </a:rPr>
              <a:t>11. GV Weiler Wärme eG; Entwurf für 2020</a:t>
            </a:r>
            <a:endParaRPr lang="de-DE" dirty="0">
              <a:solidFill>
                <a:srgbClr val="000000">
                  <a:lumMod val="75000"/>
                  <a:lumOff val="25000"/>
                </a:srgbClr>
              </a:solidFill>
            </a:endParaRPr>
          </a:p>
        </p:txBody>
      </p:sp>
      <p:sp>
        <p:nvSpPr>
          <p:cNvPr id="6" name="Rectangle 8"/>
          <p:cNvSpPr>
            <a:spLocks noGrp="1" noChangeArrowheads="1"/>
          </p:cNvSpPr>
          <p:nvPr>
            <p:ph type="sldNum" sz="quarter" idx="12"/>
          </p:nvPr>
        </p:nvSpPr>
        <p:spPr>
          <a:xfrm>
            <a:off x="3385689" y="6669360"/>
            <a:ext cx="5758311" cy="217949"/>
          </a:xfrm>
          <a:solidFill>
            <a:srgbClr val="CC0099"/>
          </a:solidFill>
          <a:ln/>
        </p:spPr>
        <p:txBody>
          <a:bodyPr/>
          <a:lstStyle>
            <a:lvl1pPr>
              <a:defRPr/>
            </a:lvl1pPr>
          </a:lstStyle>
          <a:p>
            <a:pPr>
              <a:defRPr/>
            </a:pPr>
            <a:fld id="{BABB6ADC-1648-4675-B827-DFCCE6B227DB}" type="slidenum">
              <a:rPr lang="de-DE">
                <a:solidFill>
                  <a:srgbClr val="000000">
                    <a:lumMod val="65000"/>
                    <a:lumOff val="35000"/>
                  </a:srgbClr>
                </a:solidFill>
              </a:rPr>
              <a:pPr>
                <a:defRPr/>
              </a:pPr>
              <a:t>‹Nr.›</a:t>
            </a:fld>
            <a:r>
              <a:rPr lang="de-DE" dirty="0">
                <a:solidFill>
                  <a:srgbClr val="000000">
                    <a:lumMod val="65000"/>
                    <a:lumOff val="35000"/>
                  </a:srgbClr>
                </a:solidFill>
              </a:rPr>
              <a:t>  </a:t>
            </a:r>
          </a:p>
        </p:txBody>
      </p:sp>
    </p:spTree>
    <p:extLst>
      <p:ext uri="{BB962C8B-B14F-4D97-AF65-F5344CB8AC3E}">
        <p14:creationId xmlns:p14="http://schemas.microsoft.com/office/powerpoint/2010/main" val="2254294276"/>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1066800" y="0"/>
            <a:ext cx="7845425" cy="1044575"/>
          </a:xfrm>
          <a:prstGeom prst="rect">
            <a:avLst/>
          </a:prstGeom>
        </p:spPr>
        <p:txBody>
          <a:bodyPr/>
          <a:lstStyle/>
          <a:p>
            <a:r>
              <a:rPr lang="de-DE"/>
              <a:t>Titelmasterformat durch Klicken bearbeiten</a:t>
            </a:r>
          </a:p>
        </p:txBody>
      </p:sp>
      <p:sp>
        <p:nvSpPr>
          <p:cNvPr id="3" name="Rectangle 6"/>
          <p:cNvSpPr>
            <a:spLocks noGrp="1" noChangeArrowheads="1"/>
          </p:cNvSpPr>
          <p:nvPr>
            <p:ph type="dt" sz="half" idx="10"/>
          </p:nvPr>
        </p:nvSpPr>
        <p:spPr>
          <a:ln/>
        </p:spPr>
        <p:txBody>
          <a:bodyPr/>
          <a:lstStyle>
            <a:lvl1pPr>
              <a:defRPr/>
            </a:lvl1pPr>
          </a:lstStyle>
          <a:p>
            <a:pPr>
              <a:defRPr/>
            </a:pPr>
            <a:endParaRPr lang="de-DE"/>
          </a:p>
        </p:txBody>
      </p:sp>
      <p:sp>
        <p:nvSpPr>
          <p:cNvPr id="4" name="Rectangle 7"/>
          <p:cNvSpPr>
            <a:spLocks noGrp="1" noChangeArrowheads="1"/>
          </p:cNvSpPr>
          <p:nvPr>
            <p:ph type="ftr" sz="quarter" idx="11"/>
          </p:nvPr>
        </p:nvSpPr>
        <p:spPr>
          <a:ln/>
        </p:spPr>
        <p:txBody>
          <a:bodyPr/>
          <a:lstStyle>
            <a:lvl1pPr>
              <a:defRPr/>
            </a:lvl1pPr>
          </a:lstStyle>
          <a:p>
            <a:pPr>
              <a:defRPr/>
            </a:pPr>
            <a:r>
              <a:rPr lang="de-DE"/>
              <a:t>11. GV Weiler Wärme eG; Entwurf für 2020</a:t>
            </a:r>
          </a:p>
        </p:txBody>
      </p:sp>
      <p:sp>
        <p:nvSpPr>
          <p:cNvPr id="5" name="Rectangle 8"/>
          <p:cNvSpPr>
            <a:spLocks noGrp="1" noChangeArrowheads="1"/>
          </p:cNvSpPr>
          <p:nvPr>
            <p:ph type="sldNum" sz="quarter" idx="12"/>
          </p:nvPr>
        </p:nvSpPr>
        <p:spPr>
          <a:ln/>
        </p:spPr>
        <p:txBody>
          <a:bodyPr/>
          <a:lstStyle>
            <a:lvl1pPr>
              <a:defRPr/>
            </a:lvl1pPr>
          </a:lstStyle>
          <a:p>
            <a:pPr>
              <a:defRPr/>
            </a:pPr>
            <a:fld id="{7C746272-4800-4409-AFF0-0B94570792DA}" type="slidenum">
              <a:rPr lang="de-DE"/>
              <a:pPr>
                <a:defRPr/>
              </a:pPr>
              <a:t>‹Nr.›</a:t>
            </a:fld>
            <a:r>
              <a:rPr lang="de-DE"/>
              <a:t>  </a:t>
            </a:r>
          </a:p>
        </p:txBody>
      </p:sp>
    </p:spTree>
    <p:extLst>
      <p:ext uri="{BB962C8B-B14F-4D97-AF65-F5344CB8AC3E}">
        <p14:creationId xmlns:p14="http://schemas.microsoft.com/office/powerpoint/2010/main" val="2115597169"/>
      </p:ext>
    </p:extLst>
  </p:cSld>
  <p:clrMapOvr>
    <a:masterClrMapping/>
  </p:clrMapOvr>
  <p:transition spd="slow">
    <p:wipe dir="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066800" y="0"/>
            <a:ext cx="7845425" cy="1044575"/>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1258888" y="1196975"/>
            <a:ext cx="3657600"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068888" y="1196975"/>
            <a:ext cx="3657600"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r>
              <a:rPr lang="de-DE">
                <a:solidFill>
                  <a:srgbClr val="000000">
                    <a:lumMod val="65000"/>
                    <a:lumOff val="35000"/>
                  </a:srgbClr>
                </a:solidFill>
              </a:rPr>
              <a:t>11. GV Weiler Wärme eG; Entwurf für 2020</a:t>
            </a:r>
          </a:p>
        </p:txBody>
      </p:sp>
      <p:sp>
        <p:nvSpPr>
          <p:cNvPr id="7" name="Rectangle 8"/>
          <p:cNvSpPr>
            <a:spLocks noGrp="1" noChangeArrowheads="1"/>
          </p:cNvSpPr>
          <p:nvPr>
            <p:ph type="sldNum" sz="quarter" idx="12"/>
          </p:nvPr>
        </p:nvSpPr>
        <p:spPr>
          <a:ln/>
        </p:spPr>
        <p:txBody>
          <a:bodyPr/>
          <a:lstStyle>
            <a:lvl1pPr>
              <a:defRPr/>
            </a:lvl1pPr>
          </a:lstStyle>
          <a:p>
            <a:pPr>
              <a:defRPr/>
            </a:pPr>
            <a:fld id="{67C454AF-3E92-48D8-A809-C58E9D59F3B3}"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1850878673"/>
      </p:ext>
    </p:extLst>
  </p:cSld>
  <p:clrMapOvr>
    <a:masterClrMapping/>
  </p:clrMapOvr>
  <p:transition spd="slow">
    <p:wipe dir="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r>
              <a:rPr lang="de-DE">
                <a:solidFill>
                  <a:srgbClr val="000000">
                    <a:lumMod val="65000"/>
                    <a:lumOff val="35000"/>
                  </a:srgbClr>
                </a:solidFill>
              </a:rPr>
              <a:t>11. GV Weiler Wärme eG; Entwurf für 2020</a:t>
            </a:r>
          </a:p>
        </p:txBody>
      </p:sp>
      <p:sp>
        <p:nvSpPr>
          <p:cNvPr id="9" name="Rectangle 8"/>
          <p:cNvSpPr>
            <a:spLocks noGrp="1" noChangeArrowheads="1"/>
          </p:cNvSpPr>
          <p:nvPr>
            <p:ph type="sldNum" sz="quarter" idx="12"/>
          </p:nvPr>
        </p:nvSpPr>
        <p:spPr>
          <a:ln/>
        </p:spPr>
        <p:txBody>
          <a:bodyPr/>
          <a:lstStyle>
            <a:lvl1pPr>
              <a:defRPr/>
            </a:lvl1pPr>
          </a:lstStyle>
          <a:p>
            <a:pPr>
              <a:defRPr/>
            </a:pPr>
            <a:fld id="{430590C2-C45D-48D6-B098-55F9803F4EDD}"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2236669428"/>
      </p:ext>
    </p:extLst>
  </p:cSld>
  <p:clrMapOvr>
    <a:masterClrMapping/>
  </p:clrMapOvr>
  <p:transition spd="slow">
    <p:wipe dir="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1066800" y="0"/>
            <a:ext cx="7845425" cy="1044575"/>
          </a:xfrm>
          <a:prstGeom prst="rect">
            <a:avLst/>
          </a:prstGeom>
        </p:spPr>
        <p:txBody>
          <a:bodyPr/>
          <a:lstStyle/>
          <a:p>
            <a:r>
              <a:rPr lang="de-DE"/>
              <a:t>Titelmasterformat durch Klicken bearbeiten</a:t>
            </a:r>
          </a:p>
        </p:txBody>
      </p:sp>
      <p:sp>
        <p:nvSpPr>
          <p:cNvPr id="3"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r>
              <a:rPr lang="de-DE">
                <a:solidFill>
                  <a:srgbClr val="000000">
                    <a:lumMod val="65000"/>
                    <a:lumOff val="35000"/>
                  </a:srgbClr>
                </a:solidFill>
              </a:rPr>
              <a:t>11. GV Weiler Wärme eG; Entwurf für 2020</a:t>
            </a:r>
          </a:p>
        </p:txBody>
      </p:sp>
      <p:sp>
        <p:nvSpPr>
          <p:cNvPr id="5" name="Rectangle 8"/>
          <p:cNvSpPr>
            <a:spLocks noGrp="1" noChangeArrowheads="1"/>
          </p:cNvSpPr>
          <p:nvPr>
            <p:ph type="sldNum" sz="quarter" idx="12"/>
          </p:nvPr>
        </p:nvSpPr>
        <p:spPr>
          <a:ln/>
        </p:spPr>
        <p:txBody>
          <a:bodyPr/>
          <a:lstStyle>
            <a:lvl1pPr>
              <a:defRPr/>
            </a:lvl1pPr>
          </a:lstStyle>
          <a:p>
            <a:pPr>
              <a:defRPr/>
            </a:pPr>
            <a:fld id="{7C746272-4800-4409-AFF0-0B94570792DA}"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2390494418"/>
      </p:ext>
    </p:extLst>
  </p:cSld>
  <p:clrMapOvr>
    <a:masterClrMapping/>
  </p:clrMapOvr>
  <p:transition spd="slow">
    <p:wipe dir="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r>
              <a:rPr lang="de-DE">
                <a:solidFill>
                  <a:srgbClr val="000000">
                    <a:lumMod val="65000"/>
                    <a:lumOff val="35000"/>
                  </a:srgbClr>
                </a:solidFill>
              </a:rPr>
              <a:t>11. GV Weiler Wärme eG; Entwurf für 2020</a:t>
            </a:r>
          </a:p>
        </p:txBody>
      </p:sp>
      <p:sp>
        <p:nvSpPr>
          <p:cNvPr id="4" name="Rectangle 8"/>
          <p:cNvSpPr>
            <a:spLocks noGrp="1" noChangeArrowheads="1"/>
          </p:cNvSpPr>
          <p:nvPr>
            <p:ph type="sldNum" sz="quarter" idx="12"/>
          </p:nvPr>
        </p:nvSpPr>
        <p:spPr>
          <a:ln/>
        </p:spPr>
        <p:txBody>
          <a:bodyPr/>
          <a:lstStyle>
            <a:lvl1pPr>
              <a:defRPr/>
            </a:lvl1pPr>
          </a:lstStyle>
          <a:p>
            <a:pPr>
              <a:defRPr/>
            </a:pPr>
            <a:fld id="{F2F1F273-EA9D-42A4-B933-ED5B36764723}"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2544506155"/>
      </p:ext>
    </p:extLst>
  </p:cSld>
  <p:clrMapOvr>
    <a:masterClrMapping/>
  </p:clrMapOvr>
  <p:transition spd="slow">
    <p:wipe dir="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r>
              <a:rPr lang="de-DE">
                <a:solidFill>
                  <a:srgbClr val="000000">
                    <a:lumMod val="65000"/>
                    <a:lumOff val="35000"/>
                  </a:srgbClr>
                </a:solidFill>
              </a:rPr>
              <a:t>11. GV Weiler Wärme eG; Entwurf für 2020</a:t>
            </a:r>
          </a:p>
        </p:txBody>
      </p:sp>
      <p:sp>
        <p:nvSpPr>
          <p:cNvPr id="7" name="Rectangle 8"/>
          <p:cNvSpPr>
            <a:spLocks noGrp="1" noChangeArrowheads="1"/>
          </p:cNvSpPr>
          <p:nvPr>
            <p:ph type="sldNum" sz="quarter" idx="12"/>
          </p:nvPr>
        </p:nvSpPr>
        <p:spPr>
          <a:ln/>
        </p:spPr>
        <p:txBody>
          <a:bodyPr/>
          <a:lstStyle>
            <a:lvl1pPr>
              <a:defRPr/>
            </a:lvl1pPr>
          </a:lstStyle>
          <a:p>
            <a:pPr>
              <a:defRPr/>
            </a:pPr>
            <a:fld id="{9663B8C4-6EC1-4D0E-90D7-74274AD9FCDF}"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3505087049"/>
      </p:ext>
    </p:extLst>
  </p:cSld>
  <p:clrMapOvr>
    <a:masterClrMapping/>
  </p:clrMapOvr>
  <p:transition spd="slow">
    <p:wipe dir="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r>
              <a:rPr lang="de-DE">
                <a:solidFill>
                  <a:srgbClr val="000000">
                    <a:lumMod val="65000"/>
                    <a:lumOff val="35000"/>
                  </a:srgbClr>
                </a:solidFill>
              </a:rPr>
              <a:t>11. GV Weiler Wärme eG; Entwurf für 2020</a:t>
            </a:r>
          </a:p>
        </p:txBody>
      </p:sp>
      <p:sp>
        <p:nvSpPr>
          <p:cNvPr id="7" name="Rectangle 8"/>
          <p:cNvSpPr>
            <a:spLocks noGrp="1" noChangeArrowheads="1"/>
          </p:cNvSpPr>
          <p:nvPr>
            <p:ph type="sldNum" sz="quarter" idx="12"/>
          </p:nvPr>
        </p:nvSpPr>
        <p:spPr>
          <a:ln/>
        </p:spPr>
        <p:txBody>
          <a:bodyPr/>
          <a:lstStyle>
            <a:lvl1pPr>
              <a:defRPr/>
            </a:lvl1pPr>
          </a:lstStyle>
          <a:p>
            <a:pPr>
              <a:defRPr/>
            </a:pPr>
            <a:fld id="{2BB713FC-C2DA-4138-A443-63E031777CBB}"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2117756938"/>
      </p:ext>
    </p:extLst>
  </p:cSld>
  <p:clrMapOvr>
    <a:masterClrMapping/>
  </p:clrMapOvr>
  <p:transition spd="slow">
    <p:wipe dir="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1066800" y="0"/>
            <a:ext cx="7845425" cy="1044575"/>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r>
              <a:rPr lang="de-DE">
                <a:solidFill>
                  <a:srgbClr val="000000">
                    <a:lumMod val="65000"/>
                    <a:lumOff val="35000"/>
                  </a:srgbClr>
                </a:solidFill>
              </a:rPr>
              <a:t>11. GV Weiler Wärme eG; Entwurf für 2020</a:t>
            </a:r>
          </a:p>
        </p:txBody>
      </p:sp>
      <p:sp>
        <p:nvSpPr>
          <p:cNvPr id="6" name="Rectangle 8"/>
          <p:cNvSpPr>
            <a:spLocks noGrp="1" noChangeArrowheads="1"/>
          </p:cNvSpPr>
          <p:nvPr>
            <p:ph type="sldNum" sz="quarter" idx="12"/>
          </p:nvPr>
        </p:nvSpPr>
        <p:spPr>
          <a:ln/>
        </p:spPr>
        <p:txBody>
          <a:bodyPr/>
          <a:lstStyle>
            <a:lvl1pPr>
              <a:defRPr/>
            </a:lvl1pPr>
          </a:lstStyle>
          <a:p>
            <a:pPr>
              <a:defRPr/>
            </a:pPr>
            <a:fld id="{5053A10F-B025-494C-82ED-0CA28412683A}"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3336655601"/>
      </p:ext>
    </p:extLst>
  </p:cSld>
  <p:clrMapOvr>
    <a:masterClrMapping/>
  </p:clrMapOvr>
  <p:transition spd="slow">
    <p:wipe dir="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51663" y="0"/>
            <a:ext cx="1960562" cy="5734050"/>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1066800" y="0"/>
            <a:ext cx="5732463" cy="573405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r>
              <a:rPr lang="de-DE">
                <a:solidFill>
                  <a:srgbClr val="000000">
                    <a:lumMod val="65000"/>
                    <a:lumOff val="35000"/>
                  </a:srgbClr>
                </a:solidFill>
              </a:rPr>
              <a:t>11. GV Weiler Wärme eG; Entwurf für 2020</a:t>
            </a:r>
          </a:p>
        </p:txBody>
      </p:sp>
      <p:sp>
        <p:nvSpPr>
          <p:cNvPr id="6" name="Rectangle 8"/>
          <p:cNvSpPr>
            <a:spLocks noGrp="1" noChangeArrowheads="1"/>
          </p:cNvSpPr>
          <p:nvPr>
            <p:ph type="sldNum" sz="quarter" idx="12"/>
          </p:nvPr>
        </p:nvSpPr>
        <p:spPr>
          <a:ln/>
        </p:spPr>
        <p:txBody>
          <a:bodyPr/>
          <a:lstStyle>
            <a:lvl1pPr>
              <a:defRPr/>
            </a:lvl1pPr>
          </a:lstStyle>
          <a:p>
            <a:pPr>
              <a:defRPr/>
            </a:pPr>
            <a:fld id="{AB305592-080E-467A-904A-F1B980D5508C}"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904906902"/>
      </p:ext>
    </p:extLst>
  </p:cSld>
  <p:clrMapOvr>
    <a:masterClrMapping/>
  </p:clrMapOvr>
  <p:transition spd="slow">
    <p:wipe dir="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4" name="Rectangle 4"/>
          <p:cNvSpPr>
            <a:spLocks noChangeArrowheads="1"/>
          </p:cNvSpPr>
          <p:nvPr/>
        </p:nvSpPr>
        <p:spPr bwMode="auto">
          <a:xfrm>
            <a:off x="7446963" y="6283325"/>
            <a:ext cx="1697037" cy="574675"/>
          </a:xfrm>
          <a:prstGeom prst="rect">
            <a:avLst/>
          </a:prstGeom>
          <a:noFill/>
          <a:ln w="9525">
            <a:noFill/>
            <a:miter lim="800000"/>
            <a:headEnd/>
            <a:tailEnd/>
          </a:ln>
          <a:effectLst/>
        </p:spPr>
        <p:txBody>
          <a:bodyPr wrap="none" anchor="ctr"/>
          <a:lstStyle/>
          <a:p>
            <a:pPr algn="r" fontAlgn="base">
              <a:spcBef>
                <a:spcPct val="0"/>
              </a:spcBef>
              <a:spcAft>
                <a:spcPct val="0"/>
              </a:spcAft>
              <a:defRPr/>
            </a:pPr>
            <a:endParaRPr lang="de-DE" sz="2600" b="1">
              <a:solidFill>
                <a:srgbClr val="000000"/>
              </a:solidFill>
            </a:endParaRPr>
          </a:p>
        </p:txBody>
      </p:sp>
      <p:sp>
        <p:nvSpPr>
          <p:cNvPr id="5" name="Rectangle 9"/>
          <p:cNvSpPr>
            <a:spLocks noChangeArrowheads="1"/>
          </p:cNvSpPr>
          <p:nvPr/>
        </p:nvSpPr>
        <p:spPr bwMode="auto">
          <a:xfrm>
            <a:off x="2195513" y="260350"/>
            <a:ext cx="6203950" cy="639763"/>
          </a:xfrm>
          <a:prstGeom prst="rect">
            <a:avLst/>
          </a:prstGeom>
          <a:noFill/>
          <a:ln w="9525">
            <a:noFill/>
            <a:miter lim="800000"/>
            <a:headEnd/>
            <a:tailEnd/>
          </a:ln>
          <a:effectLst/>
        </p:spPr>
        <p:txBody>
          <a:bodyPr lIns="0" tIns="0" rIns="0" bIns="0"/>
          <a:lstStyle/>
          <a:p>
            <a:pPr fontAlgn="base">
              <a:spcBef>
                <a:spcPct val="0"/>
              </a:spcBef>
              <a:spcAft>
                <a:spcPct val="0"/>
              </a:spcAft>
              <a:defRPr/>
            </a:pPr>
            <a:endParaRPr lang="de-DE">
              <a:solidFill>
                <a:srgbClr val="000000"/>
              </a:solidFill>
            </a:endParaRPr>
          </a:p>
        </p:txBody>
      </p:sp>
      <p:pic>
        <p:nvPicPr>
          <p:cNvPr id="6" name="Grafik 13" descr="00 Logo_00000.jp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071813" y="0"/>
            <a:ext cx="3357562"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sz="quarter"/>
          </p:nvPr>
        </p:nvSpPr>
        <p:spPr>
          <a:xfrm>
            <a:off x="2090737" y="2060575"/>
            <a:ext cx="6204744" cy="1368425"/>
          </a:xfrm>
          <a:prstGeom prst="rect">
            <a:avLst/>
          </a:prstGeom>
          <a:noFill/>
        </p:spPr>
        <p:txBody>
          <a:bodyPr/>
          <a:lstStyle>
            <a:lvl1pPr algn="l">
              <a:lnSpc>
                <a:spcPct val="95000"/>
              </a:lnSpc>
              <a:defRPr sz="3300">
                <a:solidFill>
                  <a:srgbClr val="CC0099"/>
                </a:solidFill>
              </a:defRPr>
            </a:lvl1pPr>
          </a:lstStyle>
          <a:p>
            <a:endParaRPr lang="de-DE" dirty="0"/>
          </a:p>
        </p:txBody>
      </p:sp>
      <p:sp>
        <p:nvSpPr>
          <p:cNvPr id="2051" name="Rectangle 3"/>
          <p:cNvSpPr>
            <a:spLocks noGrp="1" noChangeArrowheads="1"/>
          </p:cNvSpPr>
          <p:nvPr>
            <p:ph type="subTitle" sz="quarter" idx="1"/>
          </p:nvPr>
        </p:nvSpPr>
        <p:spPr>
          <a:xfrm>
            <a:off x="2091531" y="3645024"/>
            <a:ext cx="6203950" cy="1044575"/>
          </a:xfrm>
        </p:spPr>
        <p:txBody>
          <a:bodyPr/>
          <a:lstStyle>
            <a:lvl1pPr>
              <a:defRPr/>
            </a:lvl1pPr>
          </a:lstStyle>
          <a:p>
            <a:endParaRPr lang="de-DE"/>
          </a:p>
        </p:txBody>
      </p:sp>
    </p:spTree>
    <p:extLst>
      <p:ext uri="{BB962C8B-B14F-4D97-AF65-F5344CB8AC3E}">
        <p14:creationId xmlns:p14="http://schemas.microsoft.com/office/powerpoint/2010/main" val="886772919"/>
      </p:ext>
    </p:extLst>
  </p:cSld>
  <p:clrMapOvr>
    <a:masterClrMapping/>
  </p:clrMapOvr>
  <p:transition spd="slow">
    <p:wipe dir="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066800" y="0"/>
            <a:ext cx="7845425" cy="1044575"/>
          </a:xfrm>
          <a:prstGeom prst="rect">
            <a:avLst/>
          </a:prstGeom>
        </p:spPr>
        <p:txBody>
          <a:bodyPr/>
          <a:lstStyle/>
          <a:p>
            <a:r>
              <a:rPr lang="de-DE" dirty="0"/>
              <a:t>Titelmasterformat durch Klicken bearbeiten</a:t>
            </a:r>
          </a:p>
        </p:txBody>
      </p:sp>
      <p:sp>
        <p:nvSpPr>
          <p:cNvPr id="3" name="Inhaltsplatzhalter 2"/>
          <p:cNvSpPr>
            <a:spLocks noGrp="1"/>
          </p:cNvSpPr>
          <p:nvPr>
            <p:ph idx="1"/>
          </p:nvPr>
        </p:nvSpPr>
        <p:spPr>
          <a:xfrm>
            <a:off x="1042988" y="1700237"/>
            <a:ext cx="7467600" cy="4537075"/>
          </a:xfrm>
        </p:spPr>
        <p:txBody>
          <a:bodyPr/>
          <a:lstStyle>
            <a:lvl1pPr>
              <a:defRPr sz="2000">
                <a:latin typeface="Tahoma" panose="020B0604030504040204" pitchFamily="34" charset="0"/>
                <a:ea typeface="Tahoma" panose="020B0604030504040204" pitchFamily="34" charset="0"/>
                <a:cs typeface="Tahoma" panose="020B0604030504040204" pitchFamily="34" charset="0"/>
              </a:defRPr>
            </a:lvl1pPr>
            <a:lvl2pPr>
              <a:defRPr sz="2000">
                <a:latin typeface="Tahoma" panose="020B0604030504040204" pitchFamily="34" charset="0"/>
                <a:ea typeface="Tahoma" panose="020B0604030504040204" pitchFamily="34" charset="0"/>
                <a:cs typeface="Tahoma" panose="020B0604030504040204" pitchFamily="34" charset="0"/>
              </a:defRPr>
            </a:lvl2pPr>
            <a:lvl3pPr>
              <a:defRPr sz="1800">
                <a:latin typeface="Tahoma" panose="020B0604030504040204" pitchFamily="34" charset="0"/>
                <a:ea typeface="Tahoma" panose="020B0604030504040204" pitchFamily="34" charset="0"/>
                <a:cs typeface="Tahoma" panose="020B0604030504040204" pitchFamily="34" charset="0"/>
              </a:defRPr>
            </a:lvl3pPr>
            <a:lvl4pPr>
              <a:defRPr sz="1800">
                <a:latin typeface="Tahoma" panose="020B0604030504040204" pitchFamily="34" charset="0"/>
                <a:ea typeface="Tahoma" panose="020B0604030504040204" pitchFamily="34" charset="0"/>
                <a:cs typeface="Tahoma" panose="020B0604030504040204" pitchFamily="34" charset="0"/>
              </a:defRPr>
            </a:lvl4pPr>
            <a:lvl5pPr>
              <a:defRPr sz="2000">
                <a:latin typeface="Tahoma" panose="020B0604030504040204" pitchFamily="34" charset="0"/>
                <a:ea typeface="Tahoma" panose="020B0604030504040204" pitchFamily="34" charset="0"/>
                <a:cs typeface="Tahoma" panose="020B0604030504040204"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Rectangle 6"/>
          <p:cNvSpPr>
            <a:spLocks noGrp="1" noChangeArrowheads="1"/>
          </p:cNvSpPr>
          <p:nvPr>
            <p:ph type="dt" sz="half" idx="10"/>
          </p:nvPr>
        </p:nvSpPr>
        <p:spPr>
          <a:xfrm>
            <a:off x="1042988" y="6319377"/>
            <a:ext cx="1057275" cy="295275"/>
          </a:xfrm>
          <a:ln/>
        </p:spPr>
        <p:txBody>
          <a:bodyPr/>
          <a:lstStyle>
            <a:lvl1pPr>
              <a:defRPr>
                <a:solidFill>
                  <a:schemeClr val="tx1">
                    <a:lumMod val="65000"/>
                    <a:lumOff val="35000"/>
                  </a:schemeClr>
                </a:solidFill>
              </a:defRPr>
            </a:lvl1pPr>
          </a:lstStyle>
          <a:p>
            <a:pPr>
              <a:defRPr/>
            </a:pPr>
            <a:endParaRPr lang="de-DE">
              <a:solidFill>
                <a:srgbClr val="000000">
                  <a:lumMod val="65000"/>
                  <a:lumOff val="35000"/>
                </a:srgbClr>
              </a:solidFill>
            </a:endParaRPr>
          </a:p>
        </p:txBody>
      </p:sp>
      <p:sp>
        <p:nvSpPr>
          <p:cNvPr id="5" name="Rectangle 7"/>
          <p:cNvSpPr>
            <a:spLocks noGrp="1" noChangeArrowheads="1"/>
          </p:cNvSpPr>
          <p:nvPr>
            <p:ph type="ftr" sz="quarter" idx="11"/>
          </p:nvPr>
        </p:nvSpPr>
        <p:spPr>
          <a:xfrm>
            <a:off x="3275769" y="6308725"/>
            <a:ext cx="2592462" cy="295275"/>
          </a:xfrm>
          <a:ln/>
        </p:spPr>
        <p:txBody>
          <a:bodyPr/>
          <a:lstStyle>
            <a:lvl1pPr algn="ctr">
              <a:defRPr>
                <a:solidFill>
                  <a:schemeClr val="tx1">
                    <a:lumMod val="65000"/>
                    <a:lumOff val="35000"/>
                  </a:schemeClr>
                </a:solidFill>
              </a:defRPr>
            </a:lvl1pPr>
          </a:lstStyle>
          <a:p>
            <a:pPr>
              <a:defRPr/>
            </a:pPr>
            <a:r>
              <a:rPr lang="de-DE" dirty="0">
                <a:solidFill>
                  <a:srgbClr val="000000">
                    <a:lumMod val="65000"/>
                    <a:lumOff val="35000"/>
                  </a:srgbClr>
                </a:solidFill>
              </a:rPr>
              <a:t>6. Generalversammlung - Weiler Wärme</a:t>
            </a:r>
          </a:p>
        </p:txBody>
      </p:sp>
      <p:sp>
        <p:nvSpPr>
          <p:cNvPr id="6" name="Rectangle 8"/>
          <p:cNvSpPr>
            <a:spLocks noGrp="1" noChangeArrowheads="1"/>
          </p:cNvSpPr>
          <p:nvPr>
            <p:ph type="sldNum" sz="quarter" idx="12"/>
          </p:nvPr>
        </p:nvSpPr>
        <p:spPr>
          <a:xfrm>
            <a:off x="7986569" y="6308725"/>
            <a:ext cx="587375" cy="295275"/>
          </a:xfrm>
          <a:ln/>
        </p:spPr>
        <p:txBody>
          <a:bodyPr/>
          <a:lstStyle>
            <a:lvl1pPr>
              <a:defRPr>
                <a:solidFill>
                  <a:schemeClr val="tx1">
                    <a:lumMod val="65000"/>
                    <a:lumOff val="35000"/>
                  </a:schemeClr>
                </a:solidFill>
              </a:defRPr>
            </a:lvl1pPr>
          </a:lstStyle>
          <a:p>
            <a:pPr>
              <a:defRPr/>
            </a:pPr>
            <a:fld id="{29EE8D41-5D97-4B30-A096-9A19052C6B95}" type="slidenum">
              <a:rPr lang="de-DE" smtClean="0">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839458036"/>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de-DE"/>
          </a:p>
        </p:txBody>
      </p:sp>
      <p:sp>
        <p:nvSpPr>
          <p:cNvPr id="3" name="Rectangle 7"/>
          <p:cNvSpPr>
            <a:spLocks noGrp="1" noChangeArrowheads="1"/>
          </p:cNvSpPr>
          <p:nvPr>
            <p:ph type="ftr" sz="quarter" idx="11"/>
          </p:nvPr>
        </p:nvSpPr>
        <p:spPr>
          <a:ln/>
        </p:spPr>
        <p:txBody>
          <a:bodyPr/>
          <a:lstStyle>
            <a:lvl1pPr>
              <a:defRPr/>
            </a:lvl1pPr>
          </a:lstStyle>
          <a:p>
            <a:pPr>
              <a:defRPr/>
            </a:pPr>
            <a:r>
              <a:rPr lang="de-DE"/>
              <a:t>11. GV Weiler Wärme eG; Entwurf für 2020</a:t>
            </a:r>
          </a:p>
        </p:txBody>
      </p:sp>
      <p:sp>
        <p:nvSpPr>
          <p:cNvPr id="4" name="Rectangle 8"/>
          <p:cNvSpPr>
            <a:spLocks noGrp="1" noChangeArrowheads="1"/>
          </p:cNvSpPr>
          <p:nvPr>
            <p:ph type="sldNum" sz="quarter" idx="12"/>
          </p:nvPr>
        </p:nvSpPr>
        <p:spPr>
          <a:ln/>
        </p:spPr>
        <p:txBody>
          <a:bodyPr/>
          <a:lstStyle>
            <a:lvl1pPr>
              <a:defRPr/>
            </a:lvl1pPr>
          </a:lstStyle>
          <a:p>
            <a:pPr>
              <a:defRPr/>
            </a:pPr>
            <a:fld id="{F2F1F273-EA9D-42A4-B933-ED5B36764723}" type="slidenum">
              <a:rPr lang="de-DE"/>
              <a:pPr>
                <a:defRPr/>
              </a:pPr>
              <a:t>‹Nr.›</a:t>
            </a:fld>
            <a:r>
              <a:rPr lang="de-DE"/>
              <a:t>  </a:t>
            </a:r>
          </a:p>
        </p:txBody>
      </p:sp>
    </p:spTree>
    <p:extLst>
      <p:ext uri="{BB962C8B-B14F-4D97-AF65-F5344CB8AC3E}">
        <p14:creationId xmlns:p14="http://schemas.microsoft.com/office/powerpoint/2010/main" val="3216416429"/>
      </p:ext>
    </p:extLst>
  </p:cSld>
  <p:clrMapOvr>
    <a:masterClrMapping/>
  </p:clrMapOvr>
  <p:transition spd="slow">
    <p:wipe dir="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a:prstGeom prst="rect">
            <a:avLst/>
          </a:prstGeom>
        </p:spPr>
        <p:txBody>
          <a:bodyPr/>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a:t>Textmasterformate durch Klicken bearbeiten</a:t>
            </a:r>
          </a:p>
        </p:txBody>
      </p:sp>
      <p:sp>
        <p:nvSpPr>
          <p:cNvPr id="4"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r>
              <a:rPr lang="de-DE" dirty="0">
                <a:solidFill>
                  <a:srgbClr val="000000">
                    <a:lumMod val="65000"/>
                    <a:lumOff val="35000"/>
                  </a:srgbClr>
                </a:solidFill>
              </a:rPr>
              <a:t>6. Generalversammlung - Weiler Wärme</a:t>
            </a:r>
          </a:p>
        </p:txBody>
      </p:sp>
      <p:sp>
        <p:nvSpPr>
          <p:cNvPr id="6" name="Rectangle 8"/>
          <p:cNvSpPr>
            <a:spLocks noGrp="1" noChangeArrowheads="1"/>
          </p:cNvSpPr>
          <p:nvPr>
            <p:ph type="sldNum" sz="quarter" idx="12"/>
          </p:nvPr>
        </p:nvSpPr>
        <p:spPr>
          <a:ln/>
        </p:spPr>
        <p:txBody>
          <a:bodyPr/>
          <a:lstStyle>
            <a:lvl1pPr>
              <a:defRPr/>
            </a:lvl1pPr>
          </a:lstStyle>
          <a:p>
            <a:pPr>
              <a:defRPr/>
            </a:pPr>
            <a:fld id="{BABB6ADC-1648-4675-B827-DFCCE6B227DB}"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2879332921"/>
      </p:ext>
    </p:extLst>
  </p:cSld>
  <p:clrMapOvr>
    <a:masterClrMapping/>
  </p:clrMapOvr>
  <p:transition spd="slow">
    <p:wipe dir="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1066800" y="0"/>
            <a:ext cx="7845425" cy="1044575"/>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1258888" y="1196975"/>
            <a:ext cx="3657600"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5068888" y="1196975"/>
            <a:ext cx="3657600" cy="45370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r>
              <a:rPr lang="de-DE">
                <a:solidFill>
                  <a:srgbClr val="000000">
                    <a:lumMod val="65000"/>
                    <a:lumOff val="35000"/>
                  </a:srgbClr>
                </a:solidFill>
              </a:rPr>
              <a:t>6. Generalversammlung - Weiler Wärme</a:t>
            </a:r>
          </a:p>
        </p:txBody>
      </p:sp>
      <p:sp>
        <p:nvSpPr>
          <p:cNvPr id="7" name="Rectangle 8"/>
          <p:cNvSpPr>
            <a:spLocks noGrp="1" noChangeArrowheads="1"/>
          </p:cNvSpPr>
          <p:nvPr>
            <p:ph type="sldNum" sz="quarter" idx="12"/>
          </p:nvPr>
        </p:nvSpPr>
        <p:spPr>
          <a:ln/>
        </p:spPr>
        <p:txBody>
          <a:bodyPr/>
          <a:lstStyle>
            <a:lvl1pPr>
              <a:defRPr/>
            </a:lvl1pPr>
          </a:lstStyle>
          <a:p>
            <a:pPr>
              <a:defRPr/>
            </a:pPr>
            <a:fld id="{67C454AF-3E92-48D8-A809-C58E9D59F3B3}"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3004175199"/>
      </p:ext>
    </p:extLst>
  </p:cSld>
  <p:clrMapOvr>
    <a:masterClrMapping/>
  </p:clrMapOvr>
  <p:transition spd="slow">
    <p:wipe dir="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8" name="Rectangle 7"/>
          <p:cNvSpPr>
            <a:spLocks noGrp="1" noChangeArrowheads="1"/>
          </p:cNvSpPr>
          <p:nvPr>
            <p:ph type="ftr" sz="quarter" idx="11"/>
          </p:nvPr>
        </p:nvSpPr>
        <p:spPr>
          <a:ln/>
        </p:spPr>
        <p:txBody>
          <a:bodyPr/>
          <a:lstStyle>
            <a:lvl1pPr>
              <a:defRPr/>
            </a:lvl1pPr>
          </a:lstStyle>
          <a:p>
            <a:pPr>
              <a:defRPr/>
            </a:pPr>
            <a:r>
              <a:rPr lang="de-DE">
                <a:solidFill>
                  <a:srgbClr val="000000">
                    <a:lumMod val="65000"/>
                    <a:lumOff val="35000"/>
                  </a:srgbClr>
                </a:solidFill>
              </a:rPr>
              <a:t>6. Generalversammlung - Weiler Wärme</a:t>
            </a:r>
          </a:p>
        </p:txBody>
      </p:sp>
      <p:sp>
        <p:nvSpPr>
          <p:cNvPr id="9" name="Rectangle 8"/>
          <p:cNvSpPr>
            <a:spLocks noGrp="1" noChangeArrowheads="1"/>
          </p:cNvSpPr>
          <p:nvPr>
            <p:ph type="sldNum" sz="quarter" idx="12"/>
          </p:nvPr>
        </p:nvSpPr>
        <p:spPr>
          <a:ln/>
        </p:spPr>
        <p:txBody>
          <a:bodyPr/>
          <a:lstStyle>
            <a:lvl1pPr>
              <a:defRPr/>
            </a:lvl1pPr>
          </a:lstStyle>
          <a:p>
            <a:pPr>
              <a:defRPr/>
            </a:pPr>
            <a:fld id="{430590C2-C45D-48D6-B098-55F9803F4EDD}"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3145067962"/>
      </p:ext>
    </p:extLst>
  </p:cSld>
  <p:clrMapOvr>
    <a:masterClrMapping/>
  </p:clrMapOvr>
  <p:transition spd="slow">
    <p:wipe dir="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1066800" y="0"/>
            <a:ext cx="7845425" cy="1044575"/>
          </a:xfrm>
          <a:prstGeom prst="rect">
            <a:avLst/>
          </a:prstGeom>
        </p:spPr>
        <p:txBody>
          <a:bodyPr/>
          <a:lstStyle/>
          <a:p>
            <a:r>
              <a:rPr lang="de-DE"/>
              <a:t>Titelmasterformat durch Klicken bearbeiten</a:t>
            </a:r>
          </a:p>
        </p:txBody>
      </p:sp>
      <p:sp>
        <p:nvSpPr>
          <p:cNvPr id="3"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4" name="Rectangle 7"/>
          <p:cNvSpPr>
            <a:spLocks noGrp="1" noChangeArrowheads="1"/>
          </p:cNvSpPr>
          <p:nvPr>
            <p:ph type="ftr" sz="quarter" idx="11"/>
          </p:nvPr>
        </p:nvSpPr>
        <p:spPr>
          <a:ln/>
        </p:spPr>
        <p:txBody>
          <a:bodyPr/>
          <a:lstStyle>
            <a:lvl1pPr>
              <a:defRPr/>
            </a:lvl1pPr>
          </a:lstStyle>
          <a:p>
            <a:pPr>
              <a:defRPr/>
            </a:pPr>
            <a:r>
              <a:rPr lang="de-DE">
                <a:solidFill>
                  <a:srgbClr val="000000">
                    <a:lumMod val="65000"/>
                    <a:lumOff val="35000"/>
                  </a:srgbClr>
                </a:solidFill>
              </a:rPr>
              <a:t>6. Generalversammlung - Weiler Wärme</a:t>
            </a:r>
          </a:p>
        </p:txBody>
      </p:sp>
      <p:sp>
        <p:nvSpPr>
          <p:cNvPr id="5" name="Rectangle 8"/>
          <p:cNvSpPr>
            <a:spLocks noGrp="1" noChangeArrowheads="1"/>
          </p:cNvSpPr>
          <p:nvPr>
            <p:ph type="sldNum" sz="quarter" idx="12"/>
          </p:nvPr>
        </p:nvSpPr>
        <p:spPr>
          <a:ln/>
        </p:spPr>
        <p:txBody>
          <a:bodyPr/>
          <a:lstStyle>
            <a:lvl1pPr>
              <a:defRPr/>
            </a:lvl1pPr>
          </a:lstStyle>
          <a:p>
            <a:pPr>
              <a:defRPr/>
            </a:pPr>
            <a:fld id="{7C746272-4800-4409-AFF0-0B94570792DA}"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3101049549"/>
      </p:ext>
    </p:extLst>
  </p:cSld>
  <p:clrMapOvr>
    <a:masterClrMapping/>
  </p:clrMapOvr>
  <p:transition spd="slow">
    <p:wipe dir="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3" name="Rectangle 7"/>
          <p:cNvSpPr>
            <a:spLocks noGrp="1" noChangeArrowheads="1"/>
          </p:cNvSpPr>
          <p:nvPr>
            <p:ph type="ftr" sz="quarter" idx="11"/>
          </p:nvPr>
        </p:nvSpPr>
        <p:spPr>
          <a:ln/>
        </p:spPr>
        <p:txBody>
          <a:bodyPr/>
          <a:lstStyle>
            <a:lvl1pPr>
              <a:defRPr/>
            </a:lvl1pPr>
          </a:lstStyle>
          <a:p>
            <a:pPr>
              <a:defRPr/>
            </a:pPr>
            <a:r>
              <a:rPr lang="de-DE">
                <a:solidFill>
                  <a:srgbClr val="000000">
                    <a:lumMod val="65000"/>
                    <a:lumOff val="35000"/>
                  </a:srgbClr>
                </a:solidFill>
              </a:rPr>
              <a:t>6. Generalversammlung - Weiler Wärme</a:t>
            </a:r>
          </a:p>
        </p:txBody>
      </p:sp>
      <p:sp>
        <p:nvSpPr>
          <p:cNvPr id="4" name="Rectangle 8"/>
          <p:cNvSpPr>
            <a:spLocks noGrp="1" noChangeArrowheads="1"/>
          </p:cNvSpPr>
          <p:nvPr>
            <p:ph type="sldNum" sz="quarter" idx="12"/>
          </p:nvPr>
        </p:nvSpPr>
        <p:spPr>
          <a:ln/>
        </p:spPr>
        <p:txBody>
          <a:bodyPr/>
          <a:lstStyle>
            <a:lvl1pPr>
              <a:defRPr/>
            </a:lvl1pPr>
          </a:lstStyle>
          <a:p>
            <a:pPr>
              <a:defRPr/>
            </a:pPr>
            <a:fld id="{F2F1F273-EA9D-42A4-B933-ED5B36764723}"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2175987120"/>
      </p:ext>
    </p:extLst>
  </p:cSld>
  <p:clrMapOvr>
    <a:masterClrMapping/>
  </p:clrMapOvr>
  <p:transition spd="slow">
    <p:wipe dir="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r>
              <a:rPr lang="de-DE">
                <a:solidFill>
                  <a:srgbClr val="000000">
                    <a:lumMod val="65000"/>
                    <a:lumOff val="35000"/>
                  </a:srgbClr>
                </a:solidFill>
              </a:rPr>
              <a:t>6. Generalversammlung - Weiler Wärme</a:t>
            </a:r>
          </a:p>
        </p:txBody>
      </p:sp>
      <p:sp>
        <p:nvSpPr>
          <p:cNvPr id="7" name="Rectangle 8"/>
          <p:cNvSpPr>
            <a:spLocks noGrp="1" noChangeArrowheads="1"/>
          </p:cNvSpPr>
          <p:nvPr>
            <p:ph type="sldNum" sz="quarter" idx="12"/>
          </p:nvPr>
        </p:nvSpPr>
        <p:spPr>
          <a:ln/>
        </p:spPr>
        <p:txBody>
          <a:bodyPr/>
          <a:lstStyle>
            <a:lvl1pPr>
              <a:defRPr/>
            </a:lvl1pPr>
          </a:lstStyle>
          <a:p>
            <a:pPr>
              <a:defRPr/>
            </a:pPr>
            <a:fld id="{9663B8C4-6EC1-4D0E-90D7-74274AD9FCDF}"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3878781347"/>
      </p:ext>
    </p:extLst>
  </p:cSld>
  <p:clrMapOvr>
    <a:masterClrMapping/>
  </p:clrMapOvr>
  <p:transition spd="slow">
    <p:wipe dir="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6" name="Rectangle 7"/>
          <p:cNvSpPr>
            <a:spLocks noGrp="1" noChangeArrowheads="1"/>
          </p:cNvSpPr>
          <p:nvPr>
            <p:ph type="ftr" sz="quarter" idx="11"/>
          </p:nvPr>
        </p:nvSpPr>
        <p:spPr>
          <a:ln/>
        </p:spPr>
        <p:txBody>
          <a:bodyPr/>
          <a:lstStyle>
            <a:lvl1pPr>
              <a:defRPr/>
            </a:lvl1pPr>
          </a:lstStyle>
          <a:p>
            <a:pPr>
              <a:defRPr/>
            </a:pPr>
            <a:r>
              <a:rPr lang="de-DE">
                <a:solidFill>
                  <a:srgbClr val="000000">
                    <a:lumMod val="65000"/>
                    <a:lumOff val="35000"/>
                  </a:srgbClr>
                </a:solidFill>
              </a:rPr>
              <a:t>6. Generalversammlung - Weiler Wärme</a:t>
            </a:r>
          </a:p>
        </p:txBody>
      </p:sp>
      <p:sp>
        <p:nvSpPr>
          <p:cNvPr id="7" name="Rectangle 8"/>
          <p:cNvSpPr>
            <a:spLocks noGrp="1" noChangeArrowheads="1"/>
          </p:cNvSpPr>
          <p:nvPr>
            <p:ph type="sldNum" sz="quarter" idx="12"/>
          </p:nvPr>
        </p:nvSpPr>
        <p:spPr>
          <a:ln/>
        </p:spPr>
        <p:txBody>
          <a:bodyPr/>
          <a:lstStyle>
            <a:lvl1pPr>
              <a:defRPr/>
            </a:lvl1pPr>
          </a:lstStyle>
          <a:p>
            <a:pPr>
              <a:defRPr/>
            </a:pPr>
            <a:fld id="{2BB713FC-C2DA-4138-A443-63E031777CBB}"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2282468490"/>
      </p:ext>
    </p:extLst>
  </p:cSld>
  <p:clrMapOvr>
    <a:masterClrMapping/>
  </p:clrMapOvr>
  <p:transition spd="slow">
    <p:wipe dir="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1066800" y="0"/>
            <a:ext cx="7845425" cy="1044575"/>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r>
              <a:rPr lang="de-DE">
                <a:solidFill>
                  <a:srgbClr val="000000">
                    <a:lumMod val="65000"/>
                    <a:lumOff val="35000"/>
                  </a:srgbClr>
                </a:solidFill>
              </a:rPr>
              <a:t>6. Generalversammlung - Weiler Wärme</a:t>
            </a:r>
          </a:p>
        </p:txBody>
      </p:sp>
      <p:sp>
        <p:nvSpPr>
          <p:cNvPr id="6" name="Rectangle 8"/>
          <p:cNvSpPr>
            <a:spLocks noGrp="1" noChangeArrowheads="1"/>
          </p:cNvSpPr>
          <p:nvPr>
            <p:ph type="sldNum" sz="quarter" idx="12"/>
          </p:nvPr>
        </p:nvSpPr>
        <p:spPr>
          <a:ln/>
        </p:spPr>
        <p:txBody>
          <a:bodyPr/>
          <a:lstStyle>
            <a:lvl1pPr>
              <a:defRPr/>
            </a:lvl1pPr>
          </a:lstStyle>
          <a:p>
            <a:pPr>
              <a:defRPr/>
            </a:pPr>
            <a:fld id="{5053A10F-B025-494C-82ED-0CA28412683A}"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1165047837"/>
      </p:ext>
    </p:extLst>
  </p:cSld>
  <p:clrMapOvr>
    <a:masterClrMapping/>
  </p:clrMapOvr>
  <p:transition spd="slow">
    <p:wipe dir="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51663" y="0"/>
            <a:ext cx="1960562" cy="5734050"/>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1066800" y="0"/>
            <a:ext cx="5732463" cy="5734050"/>
          </a:xfr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Rectangle 6"/>
          <p:cNvSpPr>
            <a:spLocks noGrp="1" noChangeArrowheads="1"/>
          </p:cNvSpPr>
          <p:nvPr>
            <p:ph type="dt" sz="half" idx="10"/>
          </p:nvPr>
        </p:nvSpPr>
        <p:spPr>
          <a:ln/>
        </p:spPr>
        <p:txBody>
          <a:bodyPr/>
          <a:lstStyle>
            <a:lvl1pPr>
              <a:defRPr/>
            </a:lvl1pPr>
          </a:lstStyle>
          <a:p>
            <a:pPr>
              <a:defRPr/>
            </a:pPr>
            <a:endParaRPr lang="de-DE">
              <a:solidFill>
                <a:srgbClr val="000000">
                  <a:lumMod val="65000"/>
                  <a:lumOff val="35000"/>
                </a:srgbClr>
              </a:solidFill>
            </a:endParaRPr>
          </a:p>
        </p:txBody>
      </p:sp>
      <p:sp>
        <p:nvSpPr>
          <p:cNvPr id="5" name="Rectangle 7"/>
          <p:cNvSpPr>
            <a:spLocks noGrp="1" noChangeArrowheads="1"/>
          </p:cNvSpPr>
          <p:nvPr>
            <p:ph type="ftr" sz="quarter" idx="11"/>
          </p:nvPr>
        </p:nvSpPr>
        <p:spPr>
          <a:ln/>
        </p:spPr>
        <p:txBody>
          <a:bodyPr/>
          <a:lstStyle>
            <a:lvl1pPr>
              <a:defRPr/>
            </a:lvl1pPr>
          </a:lstStyle>
          <a:p>
            <a:pPr>
              <a:defRPr/>
            </a:pPr>
            <a:r>
              <a:rPr lang="de-DE">
                <a:solidFill>
                  <a:srgbClr val="000000">
                    <a:lumMod val="65000"/>
                    <a:lumOff val="35000"/>
                  </a:srgbClr>
                </a:solidFill>
              </a:rPr>
              <a:t>6. Generalversammlung - Weiler Wärme</a:t>
            </a:r>
          </a:p>
        </p:txBody>
      </p:sp>
      <p:sp>
        <p:nvSpPr>
          <p:cNvPr id="6" name="Rectangle 8"/>
          <p:cNvSpPr>
            <a:spLocks noGrp="1" noChangeArrowheads="1"/>
          </p:cNvSpPr>
          <p:nvPr>
            <p:ph type="sldNum" sz="quarter" idx="12"/>
          </p:nvPr>
        </p:nvSpPr>
        <p:spPr>
          <a:ln/>
        </p:spPr>
        <p:txBody>
          <a:bodyPr/>
          <a:lstStyle>
            <a:lvl1pPr>
              <a:defRPr/>
            </a:lvl1pPr>
          </a:lstStyle>
          <a:p>
            <a:pPr>
              <a:defRPr/>
            </a:pPr>
            <a:fld id="{AB305592-080E-467A-904A-F1B980D5508C}" type="slidenum">
              <a:rPr lang="de-DE">
                <a:solidFill>
                  <a:srgbClr val="000000">
                    <a:lumMod val="65000"/>
                    <a:lumOff val="35000"/>
                  </a:srgbClr>
                </a:solidFill>
              </a:rPr>
              <a:pPr>
                <a:defRPr/>
              </a:pPr>
              <a:t>‹Nr.›</a:t>
            </a:fld>
            <a:r>
              <a:rPr lang="de-DE">
                <a:solidFill>
                  <a:srgbClr val="000000">
                    <a:lumMod val="65000"/>
                    <a:lumOff val="35000"/>
                  </a:srgbClr>
                </a:solidFill>
              </a:rPr>
              <a:t>  </a:t>
            </a:r>
          </a:p>
        </p:txBody>
      </p:sp>
    </p:spTree>
    <p:extLst>
      <p:ext uri="{BB962C8B-B14F-4D97-AF65-F5344CB8AC3E}">
        <p14:creationId xmlns:p14="http://schemas.microsoft.com/office/powerpoint/2010/main" val="548575605"/>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6"/>
          <p:cNvSpPr>
            <a:spLocks noGrp="1" noChangeArrowheads="1"/>
          </p:cNvSpPr>
          <p:nvPr>
            <p:ph type="dt" sz="half" idx="10"/>
          </p:nvPr>
        </p:nvSpPr>
        <p:spPr>
          <a:ln/>
        </p:spPr>
        <p:txBody>
          <a:bodyPr/>
          <a:lstStyle>
            <a:lvl1pPr>
              <a:defRPr/>
            </a:lvl1pPr>
          </a:lstStyle>
          <a:p>
            <a:pPr>
              <a:defRPr/>
            </a:pPr>
            <a:endParaRPr lang="de-DE"/>
          </a:p>
        </p:txBody>
      </p:sp>
      <p:sp>
        <p:nvSpPr>
          <p:cNvPr id="6" name="Rectangle 7"/>
          <p:cNvSpPr>
            <a:spLocks noGrp="1" noChangeArrowheads="1"/>
          </p:cNvSpPr>
          <p:nvPr>
            <p:ph type="ftr" sz="quarter" idx="11"/>
          </p:nvPr>
        </p:nvSpPr>
        <p:spPr>
          <a:ln/>
        </p:spPr>
        <p:txBody>
          <a:bodyPr/>
          <a:lstStyle>
            <a:lvl1pPr>
              <a:defRPr/>
            </a:lvl1pPr>
          </a:lstStyle>
          <a:p>
            <a:pPr>
              <a:defRPr/>
            </a:pPr>
            <a:r>
              <a:rPr lang="de-DE"/>
              <a:t>11. GV Weiler Wärme eG; Entwurf für 2020</a:t>
            </a:r>
          </a:p>
        </p:txBody>
      </p:sp>
      <p:sp>
        <p:nvSpPr>
          <p:cNvPr id="7" name="Rectangle 8"/>
          <p:cNvSpPr>
            <a:spLocks noGrp="1" noChangeArrowheads="1"/>
          </p:cNvSpPr>
          <p:nvPr>
            <p:ph type="sldNum" sz="quarter" idx="12"/>
          </p:nvPr>
        </p:nvSpPr>
        <p:spPr>
          <a:ln/>
        </p:spPr>
        <p:txBody>
          <a:bodyPr/>
          <a:lstStyle>
            <a:lvl1pPr>
              <a:defRPr/>
            </a:lvl1pPr>
          </a:lstStyle>
          <a:p>
            <a:pPr>
              <a:defRPr/>
            </a:pPr>
            <a:fld id="{9663B8C4-6EC1-4D0E-90D7-74274AD9FCDF}" type="slidenum">
              <a:rPr lang="de-DE"/>
              <a:pPr>
                <a:defRPr/>
              </a:pPr>
              <a:t>‹Nr.›</a:t>
            </a:fld>
            <a:r>
              <a:rPr lang="de-DE"/>
              <a:t>  </a:t>
            </a:r>
          </a:p>
        </p:txBody>
      </p:sp>
    </p:spTree>
    <p:extLst>
      <p:ext uri="{BB962C8B-B14F-4D97-AF65-F5344CB8AC3E}">
        <p14:creationId xmlns:p14="http://schemas.microsoft.com/office/powerpoint/2010/main" val="2191363282"/>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e-DE" noProof="0"/>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Rectangle 6"/>
          <p:cNvSpPr>
            <a:spLocks noGrp="1" noChangeArrowheads="1"/>
          </p:cNvSpPr>
          <p:nvPr>
            <p:ph type="dt" sz="half" idx="10"/>
          </p:nvPr>
        </p:nvSpPr>
        <p:spPr>
          <a:ln/>
        </p:spPr>
        <p:txBody>
          <a:bodyPr/>
          <a:lstStyle>
            <a:lvl1pPr>
              <a:defRPr/>
            </a:lvl1pPr>
          </a:lstStyle>
          <a:p>
            <a:pPr>
              <a:defRPr/>
            </a:pPr>
            <a:endParaRPr lang="de-DE"/>
          </a:p>
        </p:txBody>
      </p:sp>
      <p:sp>
        <p:nvSpPr>
          <p:cNvPr id="6" name="Rectangle 7"/>
          <p:cNvSpPr>
            <a:spLocks noGrp="1" noChangeArrowheads="1"/>
          </p:cNvSpPr>
          <p:nvPr>
            <p:ph type="ftr" sz="quarter" idx="11"/>
          </p:nvPr>
        </p:nvSpPr>
        <p:spPr>
          <a:ln/>
        </p:spPr>
        <p:txBody>
          <a:bodyPr/>
          <a:lstStyle>
            <a:lvl1pPr>
              <a:defRPr/>
            </a:lvl1pPr>
          </a:lstStyle>
          <a:p>
            <a:pPr>
              <a:defRPr/>
            </a:pPr>
            <a:r>
              <a:rPr lang="de-DE"/>
              <a:t>11. GV Weiler Wärme eG; Entwurf für 2020</a:t>
            </a:r>
          </a:p>
        </p:txBody>
      </p:sp>
      <p:sp>
        <p:nvSpPr>
          <p:cNvPr id="7" name="Rectangle 8"/>
          <p:cNvSpPr>
            <a:spLocks noGrp="1" noChangeArrowheads="1"/>
          </p:cNvSpPr>
          <p:nvPr>
            <p:ph type="sldNum" sz="quarter" idx="12"/>
          </p:nvPr>
        </p:nvSpPr>
        <p:spPr>
          <a:ln/>
        </p:spPr>
        <p:txBody>
          <a:bodyPr/>
          <a:lstStyle>
            <a:lvl1pPr>
              <a:defRPr/>
            </a:lvl1pPr>
          </a:lstStyle>
          <a:p>
            <a:pPr>
              <a:defRPr/>
            </a:pPr>
            <a:fld id="{2BB713FC-C2DA-4138-A443-63E031777CBB}" type="slidenum">
              <a:rPr lang="de-DE"/>
              <a:pPr>
                <a:defRPr/>
              </a:pPr>
              <a:t>‹Nr.›</a:t>
            </a:fld>
            <a:r>
              <a:rPr lang="de-DE"/>
              <a:t>  </a:t>
            </a:r>
          </a:p>
        </p:txBody>
      </p:sp>
    </p:spTree>
    <p:extLst>
      <p:ext uri="{BB962C8B-B14F-4D97-AF65-F5344CB8AC3E}">
        <p14:creationId xmlns:p14="http://schemas.microsoft.com/office/powerpoint/2010/main" val="2924758492"/>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6"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4.jpe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image" Target="../media/image2.jpeg"/><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4.xml"/><Relationship Id="rId13" Type="http://schemas.openxmlformats.org/officeDocument/2006/relationships/image" Target="../media/image1.jpeg"/><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6.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2.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7.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EAEAEA"/>
        </a:solidFill>
        <a:effectLst/>
      </p:bgPr>
    </p:bg>
    <p:spTree>
      <p:nvGrpSpPr>
        <p:cNvPr id="1" name=""/>
        <p:cNvGrpSpPr/>
        <p:nvPr/>
      </p:nvGrpSpPr>
      <p:grpSpPr>
        <a:xfrm>
          <a:off x="0" y="0"/>
          <a:ext cx="0" cy="0"/>
          <a:chOff x="0" y="0"/>
          <a:chExt cx="0" cy="0"/>
        </a:xfrm>
      </p:grpSpPr>
      <p:sp>
        <p:nvSpPr>
          <p:cNvPr id="1027" name="Rectangle 3"/>
          <p:cNvSpPr>
            <a:spLocks noChangeArrowheads="1"/>
          </p:cNvSpPr>
          <p:nvPr/>
        </p:nvSpPr>
        <p:spPr bwMode="auto">
          <a:xfrm>
            <a:off x="7446963" y="6283325"/>
            <a:ext cx="1697037" cy="574675"/>
          </a:xfrm>
          <a:prstGeom prst="rect">
            <a:avLst/>
          </a:prstGeom>
          <a:noFill/>
          <a:ln w="9525">
            <a:noFill/>
            <a:miter lim="800000"/>
            <a:headEnd/>
            <a:tailEnd/>
          </a:ln>
          <a:effectLst/>
        </p:spPr>
        <p:txBody>
          <a:bodyPr wrap="none" anchor="ctr"/>
          <a:lstStyle/>
          <a:p>
            <a:pPr algn="r">
              <a:defRPr/>
            </a:pPr>
            <a:endParaRPr lang="de-DE"/>
          </a:p>
        </p:txBody>
      </p:sp>
      <p:sp>
        <p:nvSpPr>
          <p:cNvPr id="9221" name="Rectangle 5"/>
          <p:cNvSpPr>
            <a:spLocks noGrp="1" noChangeArrowheads="1"/>
          </p:cNvSpPr>
          <p:nvPr>
            <p:ph type="body" idx="1"/>
          </p:nvPr>
        </p:nvSpPr>
        <p:spPr bwMode="auto">
          <a:xfrm>
            <a:off x="1042988" y="1435121"/>
            <a:ext cx="746760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dirty="0"/>
              <a:t>Klicken Sie, um die Formate des Vorlagentextes zu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1030" name="Rectangle 6"/>
          <p:cNvSpPr>
            <a:spLocks noGrp="1" noChangeArrowheads="1"/>
          </p:cNvSpPr>
          <p:nvPr>
            <p:ph type="dt" sz="half" idx="2"/>
          </p:nvPr>
        </p:nvSpPr>
        <p:spPr bwMode="auto">
          <a:xfrm>
            <a:off x="1042988" y="6308725"/>
            <a:ext cx="1057275" cy="2952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spcAft>
                <a:spcPct val="50000"/>
              </a:spcAft>
              <a:defRPr sz="1000" b="0">
                <a:solidFill>
                  <a:schemeClr val="tx1">
                    <a:lumMod val="65000"/>
                    <a:lumOff val="35000"/>
                  </a:schemeClr>
                </a:solidFill>
                <a:latin typeface="Frutiger VR" pitchFamily="34" charset="0"/>
              </a:defRPr>
            </a:lvl1pPr>
          </a:lstStyle>
          <a:p>
            <a:pPr>
              <a:defRPr/>
            </a:pPr>
            <a:endParaRPr lang="de-DE"/>
          </a:p>
        </p:txBody>
      </p:sp>
      <p:sp>
        <p:nvSpPr>
          <p:cNvPr id="1031" name="Rectangle 7"/>
          <p:cNvSpPr>
            <a:spLocks noGrp="1" noChangeArrowheads="1"/>
          </p:cNvSpPr>
          <p:nvPr>
            <p:ph type="ftr" sz="quarter" idx="3"/>
          </p:nvPr>
        </p:nvSpPr>
        <p:spPr bwMode="auto">
          <a:xfrm>
            <a:off x="3378907" y="6381749"/>
            <a:ext cx="2376661" cy="2952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spcAft>
                <a:spcPct val="50000"/>
              </a:spcAft>
              <a:defRPr sz="1000" b="0">
                <a:solidFill>
                  <a:schemeClr val="tx1">
                    <a:lumMod val="65000"/>
                    <a:lumOff val="35000"/>
                  </a:schemeClr>
                </a:solidFill>
                <a:latin typeface="Frutiger VR" pitchFamily="34" charset="0"/>
              </a:defRPr>
            </a:lvl1pPr>
          </a:lstStyle>
          <a:p>
            <a:pPr>
              <a:defRPr/>
            </a:pPr>
            <a:r>
              <a:rPr lang="de-DE"/>
              <a:t>11. GV Weiler Wärme eG; Entwurf für 2020</a:t>
            </a:r>
          </a:p>
        </p:txBody>
      </p:sp>
      <p:sp>
        <p:nvSpPr>
          <p:cNvPr id="1032" name="Rectangle 8"/>
          <p:cNvSpPr>
            <a:spLocks noGrp="1" noChangeArrowheads="1"/>
          </p:cNvSpPr>
          <p:nvPr>
            <p:ph type="sldNum" sz="quarter" idx="4"/>
          </p:nvPr>
        </p:nvSpPr>
        <p:spPr bwMode="auto">
          <a:xfrm>
            <a:off x="8001793" y="6308725"/>
            <a:ext cx="587375" cy="2952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spcAft>
                <a:spcPct val="50000"/>
              </a:spcAft>
              <a:defRPr sz="1000" b="0">
                <a:solidFill>
                  <a:schemeClr val="tx1">
                    <a:lumMod val="65000"/>
                    <a:lumOff val="35000"/>
                  </a:schemeClr>
                </a:solidFill>
                <a:latin typeface="Frutiger VR" pitchFamily="34" charset="0"/>
              </a:defRPr>
            </a:lvl1pPr>
          </a:lstStyle>
          <a:p>
            <a:pPr>
              <a:defRPr/>
            </a:pPr>
            <a:fld id="{415ABED2-DF99-4A2C-8AAC-3A9DF96A85FA}" type="slidenum">
              <a:rPr lang="de-DE" smtClean="0"/>
              <a:pPr>
                <a:defRPr/>
              </a:pPr>
              <a:t>‹Nr.›</a:t>
            </a:fld>
            <a:r>
              <a:rPr lang="de-DE" dirty="0"/>
              <a:t>  </a:t>
            </a:r>
          </a:p>
        </p:txBody>
      </p:sp>
      <p:pic>
        <p:nvPicPr>
          <p:cNvPr id="9226" name="Grafik 11" descr="00 Logo_00000.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50125" y="6150915"/>
            <a:ext cx="1490711" cy="63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163" r:id="rId1"/>
    <p:sldLayoutId id="2147484153" r:id="rId2"/>
    <p:sldLayoutId id="2147484154" r:id="rId3"/>
    <p:sldLayoutId id="2147484155" r:id="rId4"/>
    <p:sldLayoutId id="2147484156" r:id="rId5"/>
    <p:sldLayoutId id="2147484157" r:id="rId6"/>
    <p:sldLayoutId id="2147484158" r:id="rId7"/>
    <p:sldLayoutId id="2147484159" r:id="rId8"/>
    <p:sldLayoutId id="2147484160" r:id="rId9"/>
    <p:sldLayoutId id="2147484161" r:id="rId10"/>
    <p:sldLayoutId id="2147484162" r:id="rId11"/>
  </p:sldLayoutIdLst>
  <p:transition spd="slow">
    <p:wipe dir="r"/>
  </p:transition>
  <p:hf sldNum="0" hdr="0"/>
  <p:txStyles>
    <p:titleStyle>
      <a:lvl1pPr algn="r" rtl="0" eaLnBrk="0" fontAlgn="base" hangingPunct="0">
        <a:spcBef>
          <a:spcPct val="0"/>
        </a:spcBef>
        <a:spcAft>
          <a:spcPct val="0"/>
        </a:spcAft>
        <a:defRPr sz="2800" b="1">
          <a:solidFill>
            <a:schemeClr val="tx2"/>
          </a:solidFill>
          <a:latin typeface="+mj-lt"/>
          <a:ea typeface="+mj-ea"/>
          <a:cs typeface="+mj-cs"/>
        </a:defRPr>
      </a:lvl1pPr>
      <a:lvl2pPr algn="r" rtl="0" eaLnBrk="0" fontAlgn="base" hangingPunct="0">
        <a:spcBef>
          <a:spcPct val="0"/>
        </a:spcBef>
        <a:spcAft>
          <a:spcPct val="0"/>
        </a:spcAft>
        <a:defRPr sz="2800" b="1">
          <a:solidFill>
            <a:schemeClr val="tx2"/>
          </a:solidFill>
          <a:latin typeface="Arial" charset="0"/>
        </a:defRPr>
      </a:lvl2pPr>
      <a:lvl3pPr algn="r" rtl="0" eaLnBrk="0" fontAlgn="base" hangingPunct="0">
        <a:spcBef>
          <a:spcPct val="0"/>
        </a:spcBef>
        <a:spcAft>
          <a:spcPct val="0"/>
        </a:spcAft>
        <a:defRPr sz="2800" b="1">
          <a:solidFill>
            <a:schemeClr val="tx2"/>
          </a:solidFill>
          <a:latin typeface="Arial" charset="0"/>
        </a:defRPr>
      </a:lvl3pPr>
      <a:lvl4pPr algn="r" rtl="0" eaLnBrk="0" fontAlgn="base" hangingPunct="0">
        <a:spcBef>
          <a:spcPct val="0"/>
        </a:spcBef>
        <a:spcAft>
          <a:spcPct val="0"/>
        </a:spcAft>
        <a:defRPr sz="2800" b="1">
          <a:solidFill>
            <a:schemeClr val="tx2"/>
          </a:solidFill>
          <a:latin typeface="Arial" charset="0"/>
        </a:defRPr>
      </a:lvl4pPr>
      <a:lvl5pPr algn="r" rtl="0" eaLnBrk="0" fontAlgn="base" hangingPunct="0">
        <a:spcBef>
          <a:spcPct val="0"/>
        </a:spcBef>
        <a:spcAft>
          <a:spcPct val="0"/>
        </a:spcAft>
        <a:defRPr sz="2800" b="1">
          <a:solidFill>
            <a:schemeClr val="tx2"/>
          </a:solidFill>
          <a:latin typeface="Arial" charset="0"/>
        </a:defRPr>
      </a:lvl5pPr>
      <a:lvl6pPr marL="457200" algn="r" rtl="0" fontAlgn="base">
        <a:spcBef>
          <a:spcPct val="0"/>
        </a:spcBef>
        <a:spcAft>
          <a:spcPct val="0"/>
        </a:spcAft>
        <a:defRPr sz="2800" b="1">
          <a:solidFill>
            <a:schemeClr val="tx2"/>
          </a:solidFill>
          <a:latin typeface="Arial" charset="0"/>
        </a:defRPr>
      </a:lvl6pPr>
      <a:lvl7pPr marL="914400" algn="r" rtl="0" fontAlgn="base">
        <a:spcBef>
          <a:spcPct val="0"/>
        </a:spcBef>
        <a:spcAft>
          <a:spcPct val="0"/>
        </a:spcAft>
        <a:defRPr sz="2800" b="1">
          <a:solidFill>
            <a:schemeClr val="tx2"/>
          </a:solidFill>
          <a:latin typeface="Arial" charset="0"/>
        </a:defRPr>
      </a:lvl7pPr>
      <a:lvl8pPr marL="1371600" algn="r" rtl="0" fontAlgn="base">
        <a:spcBef>
          <a:spcPct val="0"/>
        </a:spcBef>
        <a:spcAft>
          <a:spcPct val="0"/>
        </a:spcAft>
        <a:defRPr sz="2800" b="1">
          <a:solidFill>
            <a:schemeClr val="tx2"/>
          </a:solidFill>
          <a:latin typeface="Arial" charset="0"/>
        </a:defRPr>
      </a:lvl8pPr>
      <a:lvl9pPr marL="1828800" algn="r" rtl="0" fontAlgn="base">
        <a:spcBef>
          <a:spcPct val="0"/>
        </a:spcBef>
        <a:spcAft>
          <a:spcPct val="0"/>
        </a:spcAft>
        <a:defRPr sz="2800" b="1">
          <a:solidFill>
            <a:schemeClr val="tx2"/>
          </a:solidFill>
          <a:latin typeface="Arial" charset="0"/>
        </a:defRPr>
      </a:lvl9pPr>
    </p:titleStyle>
    <p:bodyStyle>
      <a:lvl1pPr marL="0" indent="0" algn="l" rtl="0" eaLnBrk="0" fontAlgn="base" hangingPunct="0">
        <a:spcBef>
          <a:spcPct val="0"/>
        </a:spcBef>
        <a:spcAft>
          <a:spcPct val="50000"/>
        </a:spcAft>
        <a:buNone/>
        <a:tabLst>
          <a:tab pos="457200" algn="l"/>
        </a:tabLst>
        <a:defRPr sz="2600" b="1">
          <a:solidFill>
            <a:schemeClr val="tx1">
              <a:lumMod val="65000"/>
              <a:lumOff val="35000"/>
            </a:schemeClr>
          </a:solidFill>
          <a:latin typeface="+mn-lt"/>
          <a:ea typeface="+mn-ea"/>
          <a:cs typeface="+mn-cs"/>
        </a:defRPr>
      </a:lvl1pPr>
      <a:lvl2pPr marL="244475" indent="-195263" algn="l" rtl="0" eaLnBrk="0" fontAlgn="base" hangingPunct="0">
        <a:spcBef>
          <a:spcPct val="0"/>
        </a:spcBef>
        <a:spcAft>
          <a:spcPct val="50000"/>
        </a:spcAft>
        <a:buClr>
          <a:schemeClr val="tx1"/>
        </a:buClr>
        <a:buSzPct val="80000"/>
        <a:buFont typeface="Arial" panose="020B0604020202020204" pitchFamily="34" charset="0"/>
        <a:buChar char="•"/>
        <a:tabLst>
          <a:tab pos="457200" algn="l"/>
        </a:tabLst>
        <a:defRPr sz="2400">
          <a:solidFill>
            <a:schemeClr val="tx2"/>
          </a:solidFill>
          <a:latin typeface="+mn-lt"/>
        </a:defRPr>
      </a:lvl2pPr>
      <a:lvl3pPr marL="533400" indent="-152400" algn="l" rtl="0" eaLnBrk="0" fontAlgn="base" hangingPunct="0">
        <a:spcBef>
          <a:spcPct val="0"/>
        </a:spcBef>
        <a:spcAft>
          <a:spcPct val="50000"/>
        </a:spcAft>
        <a:buSzPct val="80000"/>
        <a:buChar char="•"/>
        <a:tabLst>
          <a:tab pos="457200" algn="l"/>
        </a:tabLst>
        <a:defRPr sz="2300">
          <a:solidFill>
            <a:schemeClr val="tx2"/>
          </a:solidFill>
          <a:latin typeface="+mn-lt"/>
        </a:defRPr>
      </a:lvl3pPr>
      <a:lvl4pPr marL="849313" indent="-152400" algn="l" rtl="0" eaLnBrk="0" fontAlgn="base" hangingPunct="0">
        <a:spcBef>
          <a:spcPct val="0"/>
        </a:spcBef>
        <a:spcAft>
          <a:spcPct val="50000"/>
        </a:spcAft>
        <a:buSzPct val="80000"/>
        <a:buChar char="•"/>
        <a:tabLst>
          <a:tab pos="457200" algn="l"/>
        </a:tabLst>
        <a:defRPr sz="2200">
          <a:solidFill>
            <a:schemeClr val="tx2"/>
          </a:solidFill>
          <a:latin typeface="+mn-lt"/>
        </a:defRPr>
      </a:lvl4pPr>
      <a:lvl5pPr marL="1165225" indent="-163513" algn="l" rtl="0" eaLnBrk="0" fontAlgn="base" hangingPunct="0">
        <a:spcBef>
          <a:spcPct val="0"/>
        </a:spcBef>
        <a:spcAft>
          <a:spcPct val="50000"/>
        </a:spcAft>
        <a:buSzPct val="80000"/>
        <a:buChar char="•"/>
        <a:tabLst>
          <a:tab pos="457200" algn="l"/>
        </a:tabLst>
        <a:defRPr sz="2100">
          <a:solidFill>
            <a:schemeClr val="tx2"/>
          </a:solidFill>
          <a:latin typeface="+mn-lt"/>
        </a:defRPr>
      </a:lvl5pPr>
      <a:lvl6pPr marL="1622425" indent="-163513" algn="l" rtl="0" fontAlgn="base">
        <a:spcBef>
          <a:spcPct val="0"/>
        </a:spcBef>
        <a:spcAft>
          <a:spcPct val="50000"/>
        </a:spcAft>
        <a:buSzPct val="80000"/>
        <a:buChar char="•"/>
        <a:tabLst>
          <a:tab pos="457200" algn="l"/>
        </a:tabLst>
        <a:defRPr sz="2100">
          <a:solidFill>
            <a:schemeClr val="tx1"/>
          </a:solidFill>
          <a:latin typeface="+mn-lt"/>
        </a:defRPr>
      </a:lvl6pPr>
      <a:lvl7pPr marL="2079625" indent="-163513" algn="l" rtl="0" fontAlgn="base">
        <a:spcBef>
          <a:spcPct val="0"/>
        </a:spcBef>
        <a:spcAft>
          <a:spcPct val="50000"/>
        </a:spcAft>
        <a:buSzPct val="80000"/>
        <a:buChar char="•"/>
        <a:tabLst>
          <a:tab pos="457200" algn="l"/>
        </a:tabLst>
        <a:defRPr sz="2100">
          <a:solidFill>
            <a:schemeClr val="tx1"/>
          </a:solidFill>
          <a:latin typeface="+mn-lt"/>
        </a:defRPr>
      </a:lvl7pPr>
      <a:lvl8pPr marL="2536825" indent="-163513" algn="l" rtl="0" fontAlgn="base">
        <a:spcBef>
          <a:spcPct val="0"/>
        </a:spcBef>
        <a:spcAft>
          <a:spcPct val="50000"/>
        </a:spcAft>
        <a:buSzPct val="80000"/>
        <a:buChar char="•"/>
        <a:tabLst>
          <a:tab pos="457200" algn="l"/>
        </a:tabLst>
        <a:defRPr sz="2100">
          <a:solidFill>
            <a:schemeClr val="tx1"/>
          </a:solidFill>
          <a:latin typeface="+mn-lt"/>
        </a:defRPr>
      </a:lvl8pPr>
      <a:lvl9pPr marL="2994025" indent="-163513" algn="l" rtl="0" fontAlgn="base">
        <a:spcBef>
          <a:spcPct val="0"/>
        </a:spcBef>
        <a:spcAft>
          <a:spcPct val="50000"/>
        </a:spcAft>
        <a:buSzPct val="80000"/>
        <a:buChar char="•"/>
        <a:tabLst>
          <a:tab pos="457200" algn="l"/>
        </a:tabLst>
        <a:defRPr sz="21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AEAEA"/>
        </a:solidFill>
        <a:effectLst/>
      </p:bgPr>
    </p:bg>
    <p:spTree>
      <p:nvGrpSpPr>
        <p:cNvPr id="1" name=""/>
        <p:cNvGrpSpPr/>
        <p:nvPr/>
      </p:nvGrpSpPr>
      <p:grpSpPr>
        <a:xfrm>
          <a:off x="0" y="0"/>
          <a:ext cx="0" cy="0"/>
          <a:chOff x="0" y="0"/>
          <a:chExt cx="0" cy="0"/>
        </a:xfrm>
      </p:grpSpPr>
      <p:pic>
        <p:nvPicPr>
          <p:cNvPr id="9226" name="Grafik 11" descr="00 Logo_00000.jpg"/>
          <p:cNvPicPr>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446963" y="6121532"/>
            <a:ext cx="1612130" cy="682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rafik 7"/>
          <p:cNvPicPr>
            <a:picLocks noChangeAspect="1"/>
          </p:cNvPicPr>
          <p:nvPr userDrawn="1"/>
        </p:nvPicPr>
        <p:blipFill>
          <a:blip r:embed="rId15" cstate="print">
            <a:extLst>
              <a:ext uri="{28A0092B-C50C-407E-A947-70E740481C1C}">
                <a14:useLocalDpi xmlns:a14="http://schemas.microsoft.com/office/drawing/2010/main" val="0"/>
              </a:ext>
            </a:extLst>
          </a:blip>
          <a:srcRect/>
          <a:stretch>
            <a:fillRect/>
          </a:stretch>
        </p:blipFill>
        <p:spPr bwMode="auto">
          <a:xfrm>
            <a:off x="1835696" y="6082900"/>
            <a:ext cx="3801805" cy="1003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3"/>
          <p:cNvSpPr>
            <a:spLocks noChangeArrowheads="1"/>
          </p:cNvSpPr>
          <p:nvPr/>
        </p:nvSpPr>
        <p:spPr bwMode="auto">
          <a:xfrm>
            <a:off x="7446963" y="6283325"/>
            <a:ext cx="1697037" cy="574675"/>
          </a:xfrm>
          <a:prstGeom prst="rect">
            <a:avLst/>
          </a:prstGeom>
          <a:noFill/>
          <a:ln w="9525">
            <a:noFill/>
            <a:miter lim="800000"/>
            <a:headEnd/>
            <a:tailEnd/>
          </a:ln>
          <a:effectLst/>
        </p:spPr>
        <p:txBody>
          <a:bodyPr wrap="none" anchor="ctr"/>
          <a:lstStyle/>
          <a:p>
            <a:pPr algn="r">
              <a:defRPr/>
            </a:pPr>
            <a:endParaRPr lang="de-DE">
              <a:solidFill>
                <a:srgbClr val="000000"/>
              </a:solidFill>
            </a:endParaRPr>
          </a:p>
        </p:txBody>
      </p:sp>
      <p:sp>
        <p:nvSpPr>
          <p:cNvPr id="9221" name="Rectangle 5"/>
          <p:cNvSpPr>
            <a:spLocks noGrp="1" noChangeArrowheads="1"/>
          </p:cNvSpPr>
          <p:nvPr>
            <p:ph type="body" idx="1"/>
          </p:nvPr>
        </p:nvSpPr>
        <p:spPr bwMode="auto">
          <a:xfrm>
            <a:off x="1042988" y="1435121"/>
            <a:ext cx="746760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dirty="0"/>
              <a:t>Klicken Sie, um die Formate des Vorlagentextes zu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1030" name="Rectangle 6"/>
          <p:cNvSpPr>
            <a:spLocks noGrp="1" noChangeArrowheads="1"/>
          </p:cNvSpPr>
          <p:nvPr>
            <p:ph type="dt" sz="half" idx="2"/>
          </p:nvPr>
        </p:nvSpPr>
        <p:spPr bwMode="auto">
          <a:xfrm>
            <a:off x="4499992" y="6677861"/>
            <a:ext cx="4644008" cy="188640"/>
          </a:xfrm>
          <a:prstGeom prst="rect">
            <a:avLst/>
          </a:prstGeom>
          <a:solidFill>
            <a:srgbClr val="B93D7B"/>
          </a:solidFill>
          <a:ln w="9525">
            <a:noFill/>
            <a:miter lim="800000"/>
            <a:headEnd/>
            <a:tailEnd/>
          </a:ln>
          <a:effectLst/>
        </p:spPr>
        <p:txBody>
          <a:bodyPr vert="horz" wrap="square" lIns="0" tIns="0" rIns="0" bIns="0" numCol="1" anchor="t" anchorCtr="0" compatLnSpc="1">
            <a:prstTxWarp prst="textNoShape">
              <a:avLst/>
            </a:prstTxWarp>
          </a:bodyPr>
          <a:lstStyle>
            <a:lvl1pPr algn="l">
              <a:spcAft>
                <a:spcPct val="50000"/>
              </a:spcAft>
              <a:defRPr sz="1000" b="0">
                <a:solidFill>
                  <a:schemeClr val="tx1">
                    <a:lumMod val="65000"/>
                    <a:lumOff val="35000"/>
                  </a:schemeClr>
                </a:solidFill>
                <a:latin typeface="Frutiger VR" pitchFamily="34" charset="0"/>
              </a:defRPr>
            </a:lvl1pPr>
          </a:lstStyle>
          <a:p>
            <a:pPr>
              <a:defRPr/>
            </a:pPr>
            <a:endParaRPr lang="de-DE" dirty="0">
              <a:solidFill>
                <a:srgbClr val="000000">
                  <a:lumMod val="65000"/>
                  <a:lumOff val="35000"/>
                </a:srgbClr>
              </a:solidFill>
            </a:endParaRPr>
          </a:p>
        </p:txBody>
      </p:sp>
      <p:sp>
        <p:nvSpPr>
          <p:cNvPr id="1031" name="Rectangle 7"/>
          <p:cNvSpPr>
            <a:spLocks noGrp="1" noChangeArrowheads="1"/>
          </p:cNvSpPr>
          <p:nvPr>
            <p:ph type="ftr" sz="quarter" idx="3"/>
          </p:nvPr>
        </p:nvSpPr>
        <p:spPr bwMode="auto">
          <a:xfrm>
            <a:off x="179512" y="6525344"/>
            <a:ext cx="1475656" cy="2952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spcAft>
                <a:spcPct val="50000"/>
              </a:spcAft>
              <a:defRPr sz="1000" b="0">
                <a:solidFill>
                  <a:schemeClr val="tx1">
                    <a:lumMod val="75000"/>
                    <a:lumOff val="25000"/>
                  </a:schemeClr>
                </a:solidFill>
                <a:latin typeface="Frutiger VR" pitchFamily="34" charset="0"/>
              </a:defRPr>
            </a:lvl1pPr>
          </a:lstStyle>
          <a:p>
            <a:pPr>
              <a:defRPr/>
            </a:pPr>
            <a:r>
              <a:rPr lang="de-DE"/>
              <a:t>11. GV Weiler Wärme eG; Entwurf für 2020</a:t>
            </a:r>
            <a:endParaRPr lang="de-DE" dirty="0"/>
          </a:p>
        </p:txBody>
      </p:sp>
      <p:pic>
        <p:nvPicPr>
          <p:cNvPr id="14338" name="Picture 2"/>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2" y="6683718"/>
            <a:ext cx="4645025" cy="188913"/>
          </a:xfrm>
          <a:prstGeom prst="rect">
            <a:avLst/>
          </a:prstGeom>
          <a:solidFill>
            <a:srgbClr val="D60093"/>
          </a:solidFill>
          <a:ln>
            <a:noFill/>
          </a:ln>
          <a:effectLst/>
        </p:spPr>
      </p:pic>
    </p:spTree>
    <p:extLst>
      <p:ext uri="{BB962C8B-B14F-4D97-AF65-F5344CB8AC3E}">
        <p14:creationId xmlns:p14="http://schemas.microsoft.com/office/powerpoint/2010/main" val="397439472"/>
      </p:ext>
    </p:extLst>
  </p:cSld>
  <p:clrMap bg1="lt1" tx1="dk1" bg2="lt2" tx2="dk2" accent1="accent1" accent2="accent2" accent3="accent3" accent4="accent4" accent5="accent5" accent6="accent6" hlink="hlink" folHlink="folHlink"/>
  <p:sldLayoutIdLst>
    <p:sldLayoutId id="2147484165" r:id="rId1"/>
    <p:sldLayoutId id="2147484166" r:id="rId2"/>
    <p:sldLayoutId id="2147484224"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Lst>
  <p:transition spd="slow">
    <p:wipe dir="r"/>
  </p:transition>
  <p:hf sldNum="0" hdr="0"/>
  <p:txStyles>
    <p:titleStyle>
      <a:lvl1pPr algn="r" rtl="0" eaLnBrk="0" fontAlgn="base" hangingPunct="0">
        <a:spcBef>
          <a:spcPct val="0"/>
        </a:spcBef>
        <a:spcAft>
          <a:spcPct val="0"/>
        </a:spcAft>
        <a:defRPr sz="2800" b="1">
          <a:solidFill>
            <a:schemeClr val="tx2"/>
          </a:solidFill>
          <a:latin typeface="+mj-lt"/>
          <a:ea typeface="+mj-ea"/>
          <a:cs typeface="+mj-cs"/>
        </a:defRPr>
      </a:lvl1pPr>
      <a:lvl2pPr algn="r" rtl="0" eaLnBrk="0" fontAlgn="base" hangingPunct="0">
        <a:spcBef>
          <a:spcPct val="0"/>
        </a:spcBef>
        <a:spcAft>
          <a:spcPct val="0"/>
        </a:spcAft>
        <a:defRPr sz="2800" b="1">
          <a:solidFill>
            <a:schemeClr val="tx2"/>
          </a:solidFill>
          <a:latin typeface="Arial" charset="0"/>
        </a:defRPr>
      </a:lvl2pPr>
      <a:lvl3pPr algn="r" rtl="0" eaLnBrk="0" fontAlgn="base" hangingPunct="0">
        <a:spcBef>
          <a:spcPct val="0"/>
        </a:spcBef>
        <a:spcAft>
          <a:spcPct val="0"/>
        </a:spcAft>
        <a:defRPr sz="2800" b="1">
          <a:solidFill>
            <a:schemeClr val="tx2"/>
          </a:solidFill>
          <a:latin typeface="Arial" charset="0"/>
        </a:defRPr>
      </a:lvl3pPr>
      <a:lvl4pPr algn="r" rtl="0" eaLnBrk="0" fontAlgn="base" hangingPunct="0">
        <a:spcBef>
          <a:spcPct val="0"/>
        </a:spcBef>
        <a:spcAft>
          <a:spcPct val="0"/>
        </a:spcAft>
        <a:defRPr sz="2800" b="1">
          <a:solidFill>
            <a:schemeClr val="tx2"/>
          </a:solidFill>
          <a:latin typeface="Arial" charset="0"/>
        </a:defRPr>
      </a:lvl4pPr>
      <a:lvl5pPr algn="r" rtl="0" eaLnBrk="0" fontAlgn="base" hangingPunct="0">
        <a:spcBef>
          <a:spcPct val="0"/>
        </a:spcBef>
        <a:spcAft>
          <a:spcPct val="0"/>
        </a:spcAft>
        <a:defRPr sz="2800" b="1">
          <a:solidFill>
            <a:schemeClr val="tx2"/>
          </a:solidFill>
          <a:latin typeface="Arial" charset="0"/>
        </a:defRPr>
      </a:lvl5pPr>
      <a:lvl6pPr marL="457200" algn="r" rtl="0" fontAlgn="base">
        <a:spcBef>
          <a:spcPct val="0"/>
        </a:spcBef>
        <a:spcAft>
          <a:spcPct val="0"/>
        </a:spcAft>
        <a:defRPr sz="2800" b="1">
          <a:solidFill>
            <a:schemeClr val="tx2"/>
          </a:solidFill>
          <a:latin typeface="Arial" charset="0"/>
        </a:defRPr>
      </a:lvl6pPr>
      <a:lvl7pPr marL="914400" algn="r" rtl="0" fontAlgn="base">
        <a:spcBef>
          <a:spcPct val="0"/>
        </a:spcBef>
        <a:spcAft>
          <a:spcPct val="0"/>
        </a:spcAft>
        <a:defRPr sz="2800" b="1">
          <a:solidFill>
            <a:schemeClr val="tx2"/>
          </a:solidFill>
          <a:latin typeface="Arial" charset="0"/>
        </a:defRPr>
      </a:lvl7pPr>
      <a:lvl8pPr marL="1371600" algn="r" rtl="0" fontAlgn="base">
        <a:spcBef>
          <a:spcPct val="0"/>
        </a:spcBef>
        <a:spcAft>
          <a:spcPct val="0"/>
        </a:spcAft>
        <a:defRPr sz="2800" b="1">
          <a:solidFill>
            <a:schemeClr val="tx2"/>
          </a:solidFill>
          <a:latin typeface="Arial" charset="0"/>
        </a:defRPr>
      </a:lvl8pPr>
      <a:lvl9pPr marL="1828800" algn="r" rtl="0" fontAlgn="base">
        <a:spcBef>
          <a:spcPct val="0"/>
        </a:spcBef>
        <a:spcAft>
          <a:spcPct val="0"/>
        </a:spcAft>
        <a:defRPr sz="2800" b="1">
          <a:solidFill>
            <a:schemeClr val="tx2"/>
          </a:solidFill>
          <a:latin typeface="Arial" charset="0"/>
        </a:defRPr>
      </a:lvl9pPr>
    </p:titleStyle>
    <p:bodyStyle>
      <a:lvl1pPr marL="0" indent="0" algn="l" rtl="0" eaLnBrk="0" fontAlgn="base" hangingPunct="0">
        <a:spcBef>
          <a:spcPct val="0"/>
        </a:spcBef>
        <a:spcAft>
          <a:spcPct val="50000"/>
        </a:spcAft>
        <a:buNone/>
        <a:tabLst>
          <a:tab pos="457200" algn="l"/>
        </a:tabLst>
        <a:defRPr sz="2600" b="1">
          <a:solidFill>
            <a:schemeClr val="tx1">
              <a:lumMod val="65000"/>
              <a:lumOff val="35000"/>
            </a:schemeClr>
          </a:solidFill>
          <a:latin typeface="+mn-lt"/>
          <a:ea typeface="+mn-ea"/>
          <a:cs typeface="+mn-cs"/>
        </a:defRPr>
      </a:lvl1pPr>
      <a:lvl2pPr marL="244475" indent="-195263" algn="l" rtl="0" eaLnBrk="0" fontAlgn="base" hangingPunct="0">
        <a:spcBef>
          <a:spcPct val="0"/>
        </a:spcBef>
        <a:spcAft>
          <a:spcPct val="50000"/>
        </a:spcAft>
        <a:buClr>
          <a:schemeClr val="tx1"/>
        </a:buClr>
        <a:buSzPct val="80000"/>
        <a:buFont typeface="Arial" panose="020B0604020202020204" pitchFamily="34" charset="0"/>
        <a:buChar char="•"/>
        <a:tabLst>
          <a:tab pos="457200" algn="l"/>
        </a:tabLst>
        <a:defRPr sz="2400">
          <a:solidFill>
            <a:schemeClr val="tx2"/>
          </a:solidFill>
          <a:latin typeface="+mn-lt"/>
        </a:defRPr>
      </a:lvl2pPr>
      <a:lvl3pPr marL="533400" indent="-152400" algn="l" rtl="0" eaLnBrk="0" fontAlgn="base" hangingPunct="0">
        <a:spcBef>
          <a:spcPct val="0"/>
        </a:spcBef>
        <a:spcAft>
          <a:spcPct val="50000"/>
        </a:spcAft>
        <a:buSzPct val="80000"/>
        <a:buChar char="•"/>
        <a:tabLst>
          <a:tab pos="457200" algn="l"/>
        </a:tabLst>
        <a:defRPr sz="2300">
          <a:solidFill>
            <a:schemeClr val="tx2"/>
          </a:solidFill>
          <a:latin typeface="+mn-lt"/>
        </a:defRPr>
      </a:lvl3pPr>
      <a:lvl4pPr marL="849313" indent="-152400" algn="l" rtl="0" eaLnBrk="0" fontAlgn="base" hangingPunct="0">
        <a:spcBef>
          <a:spcPct val="0"/>
        </a:spcBef>
        <a:spcAft>
          <a:spcPct val="50000"/>
        </a:spcAft>
        <a:buSzPct val="80000"/>
        <a:buChar char="•"/>
        <a:tabLst>
          <a:tab pos="457200" algn="l"/>
        </a:tabLst>
        <a:defRPr sz="2200">
          <a:solidFill>
            <a:schemeClr val="tx2"/>
          </a:solidFill>
          <a:latin typeface="+mn-lt"/>
        </a:defRPr>
      </a:lvl4pPr>
      <a:lvl5pPr marL="1165225" indent="-163513" algn="l" rtl="0" eaLnBrk="0" fontAlgn="base" hangingPunct="0">
        <a:spcBef>
          <a:spcPct val="0"/>
        </a:spcBef>
        <a:spcAft>
          <a:spcPct val="50000"/>
        </a:spcAft>
        <a:buSzPct val="80000"/>
        <a:buChar char="•"/>
        <a:tabLst>
          <a:tab pos="457200" algn="l"/>
        </a:tabLst>
        <a:defRPr sz="2100">
          <a:solidFill>
            <a:schemeClr val="tx2"/>
          </a:solidFill>
          <a:latin typeface="+mn-lt"/>
        </a:defRPr>
      </a:lvl5pPr>
      <a:lvl6pPr marL="1622425" indent="-163513" algn="l" rtl="0" fontAlgn="base">
        <a:spcBef>
          <a:spcPct val="0"/>
        </a:spcBef>
        <a:spcAft>
          <a:spcPct val="50000"/>
        </a:spcAft>
        <a:buSzPct val="80000"/>
        <a:buChar char="•"/>
        <a:tabLst>
          <a:tab pos="457200" algn="l"/>
        </a:tabLst>
        <a:defRPr sz="2100">
          <a:solidFill>
            <a:schemeClr val="tx1"/>
          </a:solidFill>
          <a:latin typeface="+mn-lt"/>
        </a:defRPr>
      </a:lvl6pPr>
      <a:lvl7pPr marL="2079625" indent="-163513" algn="l" rtl="0" fontAlgn="base">
        <a:spcBef>
          <a:spcPct val="0"/>
        </a:spcBef>
        <a:spcAft>
          <a:spcPct val="50000"/>
        </a:spcAft>
        <a:buSzPct val="80000"/>
        <a:buChar char="•"/>
        <a:tabLst>
          <a:tab pos="457200" algn="l"/>
        </a:tabLst>
        <a:defRPr sz="2100">
          <a:solidFill>
            <a:schemeClr val="tx1"/>
          </a:solidFill>
          <a:latin typeface="+mn-lt"/>
        </a:defRPr>
      </a:lvl7pPr>
      <a:lvl8pPr marL="2536825" indent="-163513" algn="l" rtl="0" fontAlgn="base">
        <a:spcBef>
          <a:spcPct val="0"/>
        </a:spcBef>
        <a:spcAft>
          <a:spcPct val="50000"/>
        </a:spcAft>
        <a:buSzPct val="80000"/>
        <a:buChar char="•"/>
        <a:tabLst>
          <a:tab pos="457200" algn="l"/>
        </a:tabLst>
        <a:defRPr sz="2100">
          <a:solidFill>
            <a:schemeClr val="tx1"/>
          </a:solidFill>
          <a:latin typeface="+mn-lt"/>
        </a:defRPr>
      </a:lvl8pPr>
      <a:lvl9pPr marL="2994025" indent="-163513" algn="l" rtl="0" fontAlgn="base">
        <a:spcBef>
          <a:spcPct val="0"/>
        </a:spcBef>
        <a:spcAft>
          <a:spcPct val="50000"/>
        </a:spcAft>
        <a:buSzPct val="80000"/>
        <a:buChar char="•"/>
        <a:tabLst>
          <a:tab pos="457200" algn="l"/>
        </a:tabLst>
        <a:defRPr sz="21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t>11. GV Weiler Wärme eG; Entwurf für 2020</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7B02913-08EF-4916-99B5-D73DFEBF9FD8}" type="slidenum">
              <a:rPr lang="de-DE" smtClean="0"/>
              <a:t>‹Nr.›</a:t>
            </a:fld>
            <a:endParaRPr lang="de-DE"/>
          </a:p>
        </p:txBody>
      </p:sp>
    </p:spTree>
    <p:extLst>
      <p:ext uri="{BB962C8B-B14F-4D97-AF65-F5344CB8AC3E}">
        <p14:creationId xmlns:p14="http://schemas.microsoft.com/office/powerpoint/2010/main" val="154970138"/>
      </p:ext>
    </p:extLst>
  </p:cSld>
  <p:clrMap bg1="lt1" tx1="dk1" bg2="lt2" tx2="dk2" accent1="accent1" accent2="accent2" accent3="accent3" accent4="accent4" accent5="accent5" accent6="accent6" hlink="hlink" folHlink="folHlink"/>
  <p:sldLayoutIdLst>
    <p:sldLayoutId id="2147484213" r:id="rId1"/>
    <p:sldLayoutId id="2147484214" r:id="rId2"/>
    <p:sldLayoutId id="2147484215" r:id="rId3"/>
    <p:sldLayoutId id="2147484216" r:id="rId4"/>
    <p:sldLayoutId id="2147484217" r:id="rId5"/>
    <p:sldLayoutId id="2147484218" r:id="rId6"/>
    <p:sldLayoutId id="2147484219" r:id="rId7"/>
    <p:sldLayoutId id="2147484220" r:id="rId8"/>
    <p:sldLayoutId id="2147484221" r:id="rId9"/>
    <p:sldLayoutId id="2147484222" r:id="rId10"/>
    <p:sldLayoutId id="2147484223" r:id="rId11"/>
  </p:sldLayoutIdLst>
  <p:hf sldNum="0"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rgbClr val="EAEAEA"/>
        </a:solidFill>
        <a:effectLst/>
      </p:bgPr>
    </p:bg>
    <p:spTree>
      <p:nvGrpSpPr>
        <p:cNvPr id="1" name=""/>
        <p:cNvGrpSpPr/>
        <p:nvPr/>
      </p:nvGrpSpPr>
      <p:grpSpPr>
        <a:xfrm>
          <a:off x="0" y="0"/>
          <a:ext cx="0" cy="0"/>
          <a:chOff x="0" y="0"/>
          <a:chExt cx="0" cy="0"/>
        </a:xfrm>
      </p:grpSpPr>
      <p:sp>
        <p:nvSpPr>
          <p:cNvPr id="1027" name="Rectangle 3"/>
          <p:cNvSpPr>
            <a:spLocks noChangeArrowheads="1"/>
          </p:cNvSpPr>
          <p:nvPr/>
        </p:nvSpPr>
        <p:spPr bwMode="auto">
          <a:xfrm>
            <a:off x="7446963" y="6283325"/>
            <a:ext cx="1697037" cy="574675"/>
          </a:xfrm>
          <a:prstGeom prst="rect">
            <a:avLst/>
          </a:prstGeom>
          <a:noFill/>
          <a:ln w="9525">
            <a:noFill/>
            <a:miter lim="800000"/>
            <a:headEnd/>
            <a:tailEnd/>
          </a:ln>
          <a:effectLst/>
        </p:spPr>
        <p:txBody>
          <a:bodyPr wrap="none" anchor="ctr"/>
          <a:lstStyle/>
          <a:p>
            <a:pPr algn="r">
              <a:defRPr/>
            </a:pPr>
            <a:endParaRPr lang="de-DE">
              <a:solidFill>
                <a:srgbClr val="000000"/>
              </a:solidFill>
            </a:endParaRPr>
          </a:p>
        </p:txBody>
      </p:sp>
      <p:sp>
        <p:nvSpPr>
          <p:cNvPr id="9221" name="Rectangle 5"/>
          <p:cNvSpPr>
            <a:spLocks noGrp="1" noChangeArrowheads="1"/>
          </p:cNvSpPr>
          <p:nvPr>
            <p:ph type="body" idx="1"/>
          </p:nvPr>
        </p:nvSpPr>
        <p:spPr bwMode="auto">
          <a:xfrm>
            <a:off x="1042988" y="1435121"/>
            <a:ext cx="746760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dirty="0"/>
              <a:t>Klicken Sie, um die Formate des Vorlagentextes zu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1030" name="Rectangle 6"/>
          <p:cNvSpPr>
            <a:spLocks noGrp="1" noChangeArrowheads="1"/>
          </p:cNvSpPr>
          <p:nvPr>
            <p:ph type="dt" sz="half" idx="2"/>
          </p:nvPr>
        </p:nvSpPr>
        <p:spPr bwMode="auto">
          <a:xfrm>
            <a:off x="1042988" y="6308725"/>
            <a:ext cx="1057275" cy="2952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spcAft>
                <a:spcPct val="50000"/>
              </a:spcAft>
              <a:defRPr sz="1000" b="0">
                <a:solidFill>
                  <a:schemeClr val="tx1">
                    <a:lumMod val="65000"/>
                    <a:lumOff val="35000"/>
                  </a:schemeClr>
                </a:solidFill>
                <a:latin typeface="Frutiger VR" pitchFamily="34" charset="0"/>
              </a:defRPr>
            </a:lvl1pPr>
          </a:lstStyle>
          <a:p>
            <a:pPr>
              <a:defRPr/>
            </a:pPr>
            <a:endParaRPr lang="de-DE">
              <a:solidFill>
                <a:srgbClr val="000000">
                  <a:lumMod val="65000"/>
                  <a:lumOff val="35000"/>
                </a:srgbClr>
              </a:solidFill>
            </a:endParaRPr>
          </a:p>
        </p:txBody>
      </p:sp>
      <p:sp>
        <p:nvSpPr>
          <p:cNvPr id="1031" name="Rectangle 7"/>
          <p:cNvSpPr>
            <a:spLocks noGrp="1" noChangeArrowheads="1"/>
          </p:cNvSpPr>
          <p:nvPr>
            <p:ph type="ftr" sz="quarter" idx="3"/>
          </p:nvPr>
        </p:nvSpPr>
        <p:spPr bwMode="auto">
          <a:xfrm>
            <a:off x="3378907" y="6381749"/>
            <a:ext cx="2376661" cy="2952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spcAft>
                <a:spcPct val="50000"/>
              </a:spcAft>
              <a:defRPr sz="1000" b="0">
                <a:solidFill>
                  <a:schemeClr val="tx1">
                    <a:lumMod val="65000"/>
                    <a:lumOff val="35000"/>
                  </a:schemeClr>
                </a:solidFill>
                <a:latin typeface="Frutiger VR" pitchFamily="34" charset="0"/>
              </a:defRPr>
            </a:lvl1pPr>
          </a:lstStyle>
          <a:p>
            <a:pPr>
              <a:defRPr/>
            </a:pPr>
            <a:r>
              <a:rPr lang="de-DE">
                <a:solidFill>
                  <a:srgbClr val="000000">
                    <a:lumMod val="65000"/>
                    <a:lumOff val="35000"/>
                  </a:srgbClr>
                </a:solidFill>
              </a:rPr>
              <a:t>11. GV Weiler Wärme eG; Entwurf für 2020</a:t>
            </a:r>
          </a:p>
        </p:txBody>
      </p:sp>
      <p:sp>
        <p:nvSpPr>
          <p:cNvPr id="1032" name="Rectangle 8"/>
          <p:cNvSpPr>
            <a:spLocks noGrp="1" noChangeArrowheads="1"/>
          </p:cNvSpPr>
          <p:nvPr>
            <p:ph type="sldNum" sz="quarter" idx="4"/>
          </p:nvPr>
        </p:nvSpPr>
        <p:spPr bwMode="auto">
          <a:xfrm>
            <a:off x="8001793" y="6308725"/>
            <a:ext cx="587375" cy="2952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spcAft>
                <a:spcPct val="50000"/>
              </a:spcAft>
              <a:defRPr sz="1000" b="0">
                <a:solidFill>
                  <a:schemeClr val="tx1">
                    <a:lumMod val="65000"/>
                    <a:lumOff val="35000"/>
                  </a:schemeClr>
                </a:solidFill>
                <a:latin typeface="Frutiger VR" pitchFamily="34" charset="0"/>
              </a:defRPr>
            </a:lvl1pPr>
          </a:lstStyle>
          <a:p>
            <a:pPr>
              <a:defRPr/>
            </a:pPr>
            <a:fld id="{415ABED2-DF99-4A2C-8AAC-3A9DF96A85FA}" type="slidenum">
              <a:rPr lang="de-DE" smtClean="0">
                <a:solidFill>
                  <a:srgbClr val="000000">
                    <a:lumMod val="65000"/>
                    <a:lumOff val="35000"/>
                  </a:srgbClr>
                </a:solidFill>
              </a:rPr>
              <a:pPr>
                <a:defRPr/>
              </a:pPr>
              <a:t>‹Nr.›</a:t>
            </a:fld>
            <a:r>
              <a:rPr lang="de-DE" dirty="0">
                <a:solidFill>
                  <a:srgbClr val="000000">
                    <a:lumMod val="65000"/>
                    <a:lumOff val="35000"/>
                  </a:srgbClr>
                </a:solidFill>
              </a:rPr>
              <a:t>  </a:t>
            </a:r>
          </a:p>
        </p:txBody>
      </p:sp>
      <p:pic>
        <p:nvPicPr>
          <p:cNvPr id="9226" name="Grafik 11" descr="00 Logo_00000.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893219" y="0"/>
            <a:ext cx="3357562"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6046068"/>
      </p:ext>
    </p:extLst>
  </p:cSld>
  <p:clrMap bg1="lt1" tx1="dk1" bg2="lt2" tx2="dk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ransition spd="slow">
    <p:wipe dir="r"/>
  </p:transition>
  <p:hf sldNum="0" hdr="0"/>
  <p:txStyles>
    <p:titleStyle>
      <a:lvl1pPr algn="r" rtl="0" eaLnBrk="0" fontAlgn="base" hangingPunct="0">
        <a:spcBef>
          <a:spcPct val="0"/>
        </a:spcBef>
        <a:spcAft>
          <a:spcPct val="0"/>
        </a:spcAft>
        <a:defRPr sz="2800" b="1">
          <a:solidFill>
            <a:schemeClr val="tx2"/>
          </a:solidFill>
          <a:latin typeface="+mj-lt"/>
          <a:ea typeface="+mj-ea"/>
          <a:cs typeface="+mj-cs"/>
        </a:defRPr>
      </a:lvl1pPr>
      <a:lvl2pPr algn="r" rtl="0" eaLnBrk="0" fontAlgn="base" hangingPunct="0">
        <a:spcBef>
          <a:spcPct val="0"/>
        </a:spcBef>
        <a:spcAft>
          <a:spcPct val="0"/>
        </a:spcAft>
        <a:defRPr sz="2800" b="1">
          <a:solidFill>
            <a:schemeClr val="tx2"/>
          </a:solidFill>
          <a:latin typeface="Arial" charset="0"/>
        </a:defRPr>
      </a:lvl2pPr>
      <a:lvl3pPr algn="r" rtl="0" eaLnBrk="0" fontAlgn="base" hangingPunct="0">
        <a:spcBef>
          <a:spcPct val="0"/>
        </a:spcBef>
        <a:spcAft>
          <a:spcPct val="0"/>
        </a:spcAft>
        <a:defRPr sz="2800" b="1">
          <a:solidFill>
            <a:schemeClr val="tx2"/>
          </a:solidFill>
          <a:latin typeface="Arial" charset="0"/>
        </a:defRPr>
      </a:lvl3pPr>
      <a:lvl4pPr algn="r" rtl="0" eaLnBrk="0" fontAlgn="base" hangingPunct="0">
        <a:spcBef>
          <a:spcPct val="0"/>
        </a:spcBef>
        <a:spcAft>
          <a:spcPct val="0"/>
        </a:spcAft>
        <a:defRPr sz="2800" b="1">
          <a:solidFill>
            <a:schemeClr val="tx2"/>
          </a:solidFill>
          <a:latin typeface="Arial" charset="0"/>
        </a:defRPr>
      </a:lvl4pPr>
      <a:lvl5pPr algn="r" rtl="0" eaLnBrk="0" fontAlgn="base" hangingPunct="0">
        <a:spcBef>
          <a:spcPct val="0"/>
        </a:spcBef>
        <a:spcAft>
          <a:spcPct val="0"/>
        </a:spcAft>
        <a:defRPr sz="2800" b="1">
          <a:solidFill>
            <a:schemeClr val="tx2"/>
          </a:solidFill>
          <a:latin typeface="Arial" charset="0"/>
        </a:defRPr>
      </a:lvl5pPr>
      <a:lvl6pPr marL="457200" algn="r" rtl="0" fontAlgn="base">
        <a:spcBef>
          <a:spcPct val="0"/>
        </a:spcBef>
        <a:spcAft>
          <a:spcPct val="0"/>
        </a:spcAft>
        <a:defRPr sz="2800" b="1">
          <a:solidFill>
            <a:schemeClr val="tx2"/>
          </a:solidFill>
          <a:latin typeface="Arial" charset="0"/>
        </a:defRPr>
      </a:lvl6pPr>
      <a:lvl7pPr marL="914400" algn="r" rtl="0" fontAlgn="base">
        <a:spcBef>
          <a:spcPct val="0"/>
        </a:spcBef>
        <a:spcAft>
          <a:spcPct val="0"/>
        </a:spcAft>
        <a:defRPr sz="2800" b="1">
          <a:solidFill>
            <a:schemeClr val="tx2"/>
          </a:solidFill>
          <a:latin typeface="Arial" charset="0"/>
        </a:defRPr>
      </a:lvl7pPr>
      <a:lvl8pPr marL="1371600" algn="r" rtl="0" fontAlgn="base">
        <a:spcBef>
          <a:spcPct val="0"/>
        </a:spcBef>
        <a:spcAft>
          <a:spcPct val="0"/>
        </a:spcAft>
        <a:defRPr sz="2800" b="1">
          <a:solidFill>
            <a:schemeClr val="tx2"/>
          </a:solidFill>
          <a:latin typeface="Arial" charset="0"/>
        </a:defRPr>
      </a:lvl8pPr>
      <a:lvl9pPr marL="1828800" algn="r" rtl="0" fontAlgn="base">
        <a:spcBef>
          <a:spcPct val="0"/>
        </a:spcBef>
        <a:spcAft>
          <a:spcPct val="0"/>
        </a:spcAft>
        <a:defRPr sz="2800" b="1">
          <a:solidFill>
            <a:schemeClr val="tx2"/>
          </a:solidFill>
          <a:latin typeface="Arial" charset="0"/>
        </a:defRPr>
      </a:lvl9pPr>
    </p:titleStyle>
    <p:bodyStyle>
      <a:lvl1pPr marL="0" indent="0" algn="l" rtl="0" eaLnBrk="0" fontAlgn="base" hangingPunct="0">
        <a:spcBef>
          <a:spcPct val="0"/>
        </a:spcBef>
        <a:spcAft>
          <a:spcPct val="50000"/>
        </a:spcAft>
        <a:buNone/>
        <a:tabLst>
          <a:tab pos="457200" algn="l"/>
        </a:tabLst>
        <a:defRPr sz="2600" b="1">
          <a:solidFill>
            <a:schemeClr val="tx1">
              <a:lumMod val="65000"/>
              <a:lumOff val="35000"/>
            </a:schemeClr>
          </a:solidFill>
          <a:latin typeface="+mn-lt"/>
          <a:ea typeface="+mn-ea"/>
          <a:cs typeface="+mn-cs"/>
        </a:defRPr>
      </a:lvl1pPr>
      <a:lvl2pPr marL="244475" indent="-195263" algn="l" rtl="0" eaLnBrk="0" fontAlgn="base" hangingPunct="0">
        <a:spcBef>
          <a:spcPct val="0"/>
        </a:spcBef>
        <a:spcAft>
          <a:spcPct val="50000"/>
        </a:spcAft>
        <a:buClr>
          <a:schemeClr val="tx1"/>
        </a:buClr>
        <a:buSzPct val="80000"/>
        <a:buFont typeface="Arial" panose="020B0604020202020204" pitchFamily="34" charset="0"/>
        <a:buChar char="•"/>
        <a:tabLst>
          <a:tab pos="457200" algn="l"/>
        </a:tabLst>
        <a:defRPr sz="2400">
          <a:solidFill>
            <a:schemeClr val="tx2"/>
          </a:solidFill>
          <a:latin typeface="+mn-lt"/>
        </a:defRPr>
      </a:lvl2pPr>
      <a:lvl3pPr marL="533400" indent="-152400" algn="l" rtl="0" eaLnBrk="0" fontAlgn="base" hangingPunct="0">
        <a:spcBef>
          <a:spcPct val="0"/>
        </a:spcBef>
        <a:spcAft>
          <a:spcPct val="50000"/>
        </a:spcAft>
        <a:buSzPct val="80000"/>
        <a:buChar char="•"/>
        <a:tabLst>
          <a:tab pos="457200" algn="l"/>
        </a:tabLst>
        <a:defRPr sz="2300">
          <a:solidFill>
            <a:schemeClr val="tx2"/>
          </a:solidFill>
          <a:latin typeface="+mn-lt"/>
        </a:defRPr>
      </a:lvl3pPr>
      <a:lvl4pPr marL="849313" indent="-152400" algn="l" rtl="0" eaLnBrk="0" fontAlgn="base" hangingPunct="0">
        <a:spcBef>
          <a:spcPct val="0"/>
        </a:spcBef>
        <a:spcAft>
          <a:spcPct val="50000"/>
        </a:spcAft>
        <a:buSzPct val="80000"/>
        <a:buChar char="•"/>
        <a:tabLst>
          <a:tab pos="457200" algn="l"/>
        </a:tabLst>
        <a:defRPr sz="2200">
          <a:solidFill>
            <a:schemeClr val="tx2"/>
          </a:solidFill>
          <a:latin typeface="+mn-lt"/>
        </a:defRPr>
      </a:lvl4pPr>
      <a:lvl5pPr marL="1165225" indent="-163513" algn="l" rtl="0" eaLnBrk="0" fontAlgn="base" hangingPunct="0">
        <a:spcBef>
          <a:spcPct val="0"/>
        </a:spcBef>
        <a:spcAft>
          <a:spcPct val="50000"/>
        </a:spcAft>
        <a:buSzPct val="80000"/>
        <a:buChar char="•"/>
        <a:tabLst>
          <a:tab pos="457200" algn="l"/>
        </a:tabLst>
        <a:defRPr sz="2100">
          <a:solidFill>
            <a:schemeClr val="tx2"/>
          </a:solidFill>
          <a:latin typeface="+mn-lt"/>
        </a:defRPr>
      </a:lvl5pPr>
      <a:lvl6pPr marL="1622425" indent="-163513" algn="l" rtl="0" fontAlgn="base">
        <a:spcBef>
          <a:spcPct val="0"/>
        </a:spcBef>
        <a:spcAft>
          <a:spcPct val="50000"/>
        </a:spcAft>
        <a:buSzPct val="80000"/>
        <a:buChar char="•"/>
        <a:tabLst>
          <a:tab pos="457200" algn="l"/>
        </a:tabLst>
        <a:defRPr sz="2100">
          <a:solidFill>
            <a:schemeClr val="tx1"/>
          </a:solidFill>
          <a:latin typeface="+mn-lt"/>
        </a:defRPr>
      </a:lvl6pPr>
      <a:lvl7pPr marL="2079625" indent="-163513" algn="l" rtl="0" fontAlgn="base">
        <a:spcBef>
          <a:spcPct val="0"/>
        </a:spcBef>
        <a:spcAft>
          <a:spcPct val="50000"/>
        </a:spcAft>
        <a:buSzPct val="80000"/>
        <a:buChar char="•"/>
        <a:tabLst>
          <a:tab pos="457200" algn="l"/>
        </a:tabLst>
        <a:defRPr sz="2100">
          <a:solidFill>
            <a:schemeClr val="tx1"/>
          </a:solidFill>
          <a:latin typeface="+mn-lt"/>
        </a:defRPr>
      </a:lvl7pPr>
      <a:lvl8pPr marL="2536825" indent="-163513" algn="l" rtl="0" fontAlgn="base">
        <a:spcBef>
          <a:spcPct val="0"/>
        </a:spcBef>
        <a:spcAft>
          <a:spcPct val="50000"/>
        </a:spcAft>
        <a:buSzPct val="80000"/>
        <a:buChar char="•"/>
        <a:tabLst>
          <a:tab pos="457200" algn="l"/>
        </a:tabLst>
        <a:defRPr sz="2100">
          <a:solidFill>
            <a:schemeClr val="tx1"/>
          </a:solidFill>
          <a:latin typeface="+mn-lt"/>
        </a:defRPr>
      </a:lvl8pPr>
      <a:lvl9pPr marL="2994025" indent="-163513" algn="l" rtl="0" fontAlgn="base">
        <a:spcBef>
          <a:spcPct val="0"/>
        </a:spcBef>
        <a:spcAft>
          <a:spcPct val="50000"/>
        </a:spcAft>
        <a:buSzPct val="80000"/>
        <a:buChar char="•"/>
        <a:tabLst>
          <a:tab pos="457200" algn="l"/>
        </a:tabLst>
        <a:defRPr sz="21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de-DE"/>
              <a:t>Titelmasterformat durch Klicken bearbeiten</a:t>
            </a:r>
          </a:p>
        </p:txBody>
      </p:sp>
      <p:sp>
        <p:nvSpPr>
          <p:cNvPr id="3" name="Textplatzhalt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de-DE">
              <a:solidFill>
                <a:prstClr val="black">
                  <a:tint val="75000"/>
                </a:prstClr>
              </a:solidFill>
            </a:endParaRPr>
          </a:p>
        </p:txBody>
      </p:sp>
      <p:sp>
        <p:nvSpPr>
          <p:cNvPr id="5" name="Fußzeilenplatzhalt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de-DE">
                <a:solidFill>
                  <a:prstClr val="black">
                    <a:tint val="75000"/>
                  </a:prstClr>
                </a:solidFill>
              </a:rPr>
              <a:t>11. GV Weiler Wärme eG; Entwurf für 2020</a:t>
            </a:r>
          </a:p>
        </p:txBody>
      </p:sp>
      <p:sp>
        <p:nvSpPr>
          <p:cNvPr id="6" name="Foliennummernplatzhalt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76025-C666-4FE3-ACC3-D68E09646C0E}" type="slidenum">
              <a:rPr lang="de-DE" smtClean="0">
                <a:solidFill>
                  <a:prstClr val="black">
                    <a:tint val="75000"/>
                  </a:prstClr>
                </a:solidFill>
              </a:rPr>
              <a:pPr/>
              <a:t>‹Nr.›</a:t>
            </a:fld>
            <a:endParaRPr lang="de-DE">
              <a:solidFill>
                <a:prstClr val="black">
                  <a:tint val="75000"/>
                </a:prstClr>
              </a:solidFill>
            </a:endParaRPr>
          </a:p>
        </p:txBody>
      </p:sp>
    </p:spTree>
    <p:extLst>
      <p:ext uri="{BB962C8B-B14F-4D97-AF65-F5344CB8AC3E}">
        <p14:creationId xmlns:p14="http://schemas.microsoft.com/office/powerpoint/2010/main" val="817368225"/>
      </p:ext>
    </p:extLst>
  </p:cSld>
  <p:clrMap bg1="lt1" tx1="dk1" bg2="lt2" tx2="dk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Lst>
  <p:hf sldNum="0" hdr="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EAEAEA"/>
        </a:solidFill>
        <a:effectLst/>
      </p:bgPr>
    </p:bg>
    <p:spTree>
      <p:nvGrpSpPr>
        <p:cNvPr id="1" name=""/>
        <p:cNvGrpSpPr/>
        <p:nvPr/>
      </p:nvGrpSpPr>
      <p:grpSpPr>
        <a:xfrm>
          <a:off x="0" y="0"/>
          <a:ext cx="0" cy="0"/>
          <a:chOff x="0" y="0"/>
          <a:chExt cx="0" cy="0"/>
        </a:xfrm>
      </p:grpSpPr>
      <p:sp>
        <p:nvSpPr>
          <p:cNvPr id="1027" name="Rectangle 3"/>
          <p:cNvSpPr>
            <a:spLocks noChangeArrowheads="1"/>
          </p:cNvSpPr>
          <p:nvPr/>
        </p:nvSpPr>
        <p:spPr bwMode="auto">
          <a:xfrm>
            <a:off x="7446963" y="6283325"/>
            <a:ext cx="1697037" cy="574675"/>
          </a:xfrm>
          <a:prstGeom prst="rect">
            <a:avLst/>
          </a:prstGeom>
          <a:noFill/>
          <a:ln w="9525">
            <a:noFill/>
            <a:miter lim="800000"/>
            <a:headEnd/>
            <a:tailEnd/>
          </a:ln>
          <a:effectLst/>
        </p:spPr>
        <p:txBody>
          <a:bodyPr wrap="none" anchor="ctr"/>
          <a:lstStyle/>
          <a:p>
            <a:pPr algn="r">
              <a:defRPr/>
            </a:pPr>
            <a:endParaRPr lang="de-DE">
              <a:solidFill>
                <a:srgbClr val="000000"/>
              </a:solidFill>
            </a:endParaRPr>
          </a:p>
        </p:txBody>
      </p:sp>
      <p:sp>
        <p:nvSpPr>
          <p:cNvPr id="9221" name="Rectangle 5"/>
          <p:cNvSpPr>
            <a:spLocks noGrp="1" noChangeArrowheads="1"/>
          </p:cNvSpPr>
          <p:nvPr>
            <p:ph type="body" idx="1"/>
          </p:nvPr>
        </p:nvSpPr>
        <p:spPr bwMode="auto">
          <a:xfrm>
            <a:off x="1042988" y="1435121"/>
            <a:ext cx="746760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dirty="0"/>
              <a:t>Klicken Sie, um die Formate des Vorlagentextes zu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1030" name="Rectangle 6"/>
          <p:cNvSpPr>
            <a:spLocks noGrp="1" noChangeArrowheads="1"/>
          </p:cNvSpPr>
          <p:nvPr>
            <p:ph type="dt" sz="half" idx="2"/>
          </p:nvPr>
        </p:nvSpPr>
        <p:spPr bwMode="auto">
          <a:xfrm>
            <a:off x="1042988" y="6308725"/>
            <a:ext cx="1057275" cy="2952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spcAft>
                <a:spcPct val="50000"/>
              </a:spcAft>
              <a:defRPr sz="1000" b="0">
                <a:solidFill>
                  <a:schemeClr val="tx1">
                    <a:lumMod val="65000"/>
                    <a:lumOff val="35000"/>
                  </a:schemeClr>
                </a:solidFill>
                <a:latin typeface="Frutiger VR" pitchFamily="34" charset="0"/>
              </a:defRPr>
            </a:lvl1pPr>
          </a:lstStyle>
          <a:p>
            <a:pPr>
              <a:defRPr/>
            </a:pPr>
            <a:endParaRPr lang="de-DE">
              <a:solidFill>
                <a:srgbClr val="000000">
                  <a:lumMod val="65000"/>
                  <a:lumOff val="35000"/>
                </a:srgbClr>
              </a:solidFill>
            </a:endParaRPr>
          </a:p>
        </p:txBody>
      </p:sp>
      <p:sp>
        <p:nvSpPr>
          <p:cNvPr id="1031" name="Rectangle 7"/>
          <p:cNvSpPr>
            <a:spLocks noGrp="1" noChangeArrowheads="1"/>
          </p:cNvSpPr>
          <p:nvPr>
            <p:ph type="ftr" sz="quarter" idx="3"/>
          </p:nvPr>
        </p:nvSpPr>
        <p:spPr bwMode="auto">
          <a:xfrm>
            <a:off x="3378907" y="6381749"/>
            <a:ext cx="2376661" cy="2952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spcAft>
                <a:spcPct val="50000"/>
              </a:spcAft>
              <a:defRPr sz="1000" b="0">
                <a:solidFill>
                  <a:schemeClr val="tx1">
                    <a:lumMod val="65000"/>
                    <a:lumOff val="35000"/>
                  </a:schemeClr>
                </a:solidFill>
                <a:latin typeface="Frutiger VR" pitchFamily="34" charset="0"/>
              </a:defRPr>
            </a:lvl1pPr>
          </a:lstStyle>
          <a:p>
            <a:pPr>
              <a:defRPr/>
            </a:pPr>
            <a:r>
              <a:rPr lang="de-DE">
                <a:solidFill>
                  <a:srgbClr val="000000">
                    <a:lumMod val="65000"/>
                    <a:lumOff val="35000"/>
                  </a:srgbClr>
                </a:solidFill>
              </a:rPr>
              <a:t>11. GV Weiler Wärme eG; Entwurf für 2020</a:t>
            </a:r>
          </a:p>
        </p:txBody>
      </p:sp>
      <p:sp>
        <p:nvSpPr>
          <p:cNvPr id="1032" name="Rectangle 8"/>
          <p:cNvSpPr>
            <a:spLocks noGrp="1" noChangeArrowheads="1"/>
          </p:cNvSpPr>
          <p:nvPr>
            <p:ph type="sldNum" sz="quarter" idx="4"/>
          </p:nvPr>
        </p:nvSpPr>
        <p:spPr bwMode="auto">
          <a:xfrm>
            <a:off x="8001793" y="6308725"/>
            <a:ext cx="587375" cy="2952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spcAft>
                <a:spcPct val="50000"/>
              </a:spcAft>
              <a:defRPr sz="1000" b="0">
                <a:solidFill>
                  <a:schemeClr val="tx1">
                    <a:lumMod val="65000"/>
                    <a:lumOff val="35000"/>
                  </a:schemeClr>
                </a:solidFill>
                <a:latin typeface="Frutiger VR" pitchFamily="34" charset="0"/>
              </a:defRPr>
            </a:lvl1pPr>
          </a:lstStyle>
          <a:p>
            <a:pPr>
              <a:defRPr/>
            </a:pPr>
            <a:fld id="{415ABED2-DF99-4A2C-8AAC-3A9DF96A85FA}" type="slidenum">
              <a:rPr lang="de-DE" smtClean="0">
                <a:solidFill>
                  <a:srgbClr val="000000">
                    <a:lumMod val="65000"/>
                    <a:lumOff val="35000"/>
                  </a:srgbClr>
                </a:solidFill>
              </a:rPr>
              <a:pPr>
                <a:defRPr/>
              </a:pPr>
              <a:t>‹Nr.›</a:t>
            </a:fld>
            <a:r>
              <a:rPr lang="de-DE" dirty="0">
                <a:solidFill>
                  <a:srgbClr val="000000">
                    <a:lumMod val="65000"/>
                    <a:lumOff val="35000"/>
                  </a:srgbClr>
                </a:solidFill>
              </a:rPr>
              <a:t>  </a:t>
            </a:r>
          </a:p>
        </p:txBody>
      </p:sp>
      <p:pic>
        <p:nvPicPr>
          <p:cNvPr id="9226" name="Grafik 11" descr="00 Logo_00000.jpg"/>
          <p:cNvPicPr>
            <a:picLocks noChangeAspect="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7550125" y="6150915"/>
            <a:ext cx="1490711" cy="631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19671910"/>
      </p:ext>
    </p:extLst>
  </p:cSld>
  <p:clrMap bg1="lt1" tx1="dk1" bg2="lt2" tx2="dk2" accent1="accent1" accent2="accent2" accent3="accent3" accent4="accent4" accent5="accent5" accent6="accent6" hlink="hlink" folHlink="folHlink"/>
  <p:sldLayoutIdLst>
    <p:sldLayoutId id="2147484226" r:id="rId1"/>
    <p:sldLayoutId id="2147484227" r:id="rId2"/>
    <p:sldLayoutId id="2147484228" r:id="rId3"/>
    <p:sldLayoutId id="2147484229" r:id="rId4"/>
    <p:sldLayoutId id="2147484230" r:id="rId5"/>
    <p:sldLayoutId id="2147484231" r:id="rId6"/>
    <p:sldLayoutId id="2147484232" r:id="rId7"/>
    <p:sldLayoutId id="2147484233" r:id="rId8"/>
    <p:sldLayoutId id="2147484234" r:id="rId9"/>
    <p:sldLayoutId id="2147484235" r:id="rId10"/>
    <p:sldLayoutId id="2147484236" r:id="rId11"/>
  </p:sldLayoutIdLst>
  <p:transition spd="slow">
    <p:wipe dir="r"/>
  </p:transition>
  <p:hf sldNum="0" hdr="0"/>
  <p:txStyles>
    <p:titleStyle>
      <a:lvl1pPr algn="r" rtl="0" eaLnBrk="0" fontAlgn="base" hangingPunct="0">
        <a:spcBef>
          <a:spcPct val="0"/>
        </a:spcBef>
        <a:spcAft>
          <a:spcPct val="0"/>
        </a:spcAft>
        <a:defRPr sz="2800" b="1">
          <a:solidFill>
            <a:schemeClr val="tx2"/>
          </a:solidFill>
          <a:latin typeface="+mj-lt"/>
          <a:ea typeface="+mj-ea"/>
          <a:cs typeface="+mj-cs"/>
        </a:defRPr>
      </a:lvl1pPr>
      <a:lvl2pPr algn="r" rtl="0" eaLnBrk="0" fontAlgn="base" hangingPunct="0">
        <a:spcBef>
          <a:spcPct val="0"/>
        </a:spcBef>
        <a:spcAft>
          <a:spcPct val="0"/>
        </a:spcAft>
        <a:defRPr sz="2800" b="1">
          <a:solidFill>
            <a:schemeClr val="tx2"/>
          </a:solidFill>
          <a:latin typeface="Arial" charset="0"/>
        </a:defRPr>
      </a:lvl2pPr>
      <a:lvl3pPr algn="r" rtl="0" eaLnBrk="0" fontAlgn="base" hangingPunct="0">
        <a:spcBef>
          <a:spcPct val="0"/>
        </a:spcBef>
        <a:spcAft>
          <a:spcPct val="0"/>
        </a:spcAft>
        <a:defRPr sz="2800" b="1">
          <a:solidFill>
            <a:schemeClr val="tx2"/>
          </a:solidFill>
          <a:latin typeface="Arial" charset="0"/>
        </a:defRPr>
      </a:lvl3pPr>
      <a:lvl4pPr algn="r" rtl="0" eaLnBrk="0" fontAlgn="base" hangingPunct="0">
        <a:spcBef>
          <a:spcPct val="0"/>
        </a:spcBef>
        <a:spcAft>
          <a:spcPct val="0"/>
        </a:spcAft>
        <a:defRPr sz="2800" b="1">
          <a:solidFill>
            <a:schemeClr val="tx2"/>
          </a:solidFill>
          <a:latin typeface="Arial" charset="0"/>
        </a:defRPr>
      </a:lvl4pPr>
      <a:lvl5pPr algn="r" rtl="0" eaLnBrk="0" fontAlgn="base" hangingPunct="0">
        <a:spcBef>
          <a:spcPct val="0"/>
        </a:spcBef>
        <a:spcAft>
          <a:spcPct val="0"/>
        </a:spcAft>
        <a:defRPr sz="2800" b="1">
          <a:solidFill>
            <a:schemeClr val="tx2"/>
          </a:solidFill>
          <a:latin typeface="Arial" charset="0"/>
        </a:defRPr>
      </a:lvl5pPr>
      <a:lvl6pPr marL="457200" algn="r" rtl="0" fontAlgn="base">
        <a:spcBef>
          <a:spcPct val="0"/>
        </a:spcBef>
        <a:spcAft>
          <a:spcPct val="0"/>
        </a:spcAft>
        <a:defRPr sz="2800" b="1">
          <a:solidFill>
            <a:schemeClr val="tx2"/>
          </a:solidFill>
          <a:latin typeface="Arial" charset="0"/>
        </a:defRPr>
      </a:lvl6pPr>
      <a:lvl7pPr marL="914400" algn="r" rtl="0" fontAlgn="base">
        <a:spcBef>
          <a:spcPct val="0"/>
        </a:spcBef>
        <a:spcAft>
          <a:spcPct val="0"/>
        </a:spcAft>
        <a:defRPr sz="2800" b="1">
          <a:solidFill>
            <a:schemeClr val="tx2"/>
          </a:solidFill>
          <a:latin typeface="Arial" charset="0"/>
        </a:defRPr>
      </a:lvl7pPr>
      <a:lvl8pPr marL="1371600" algn="r" rtl="0" fontAlgn="base">
        <a:spcBef>
          <a:spcPct val="0"/>
        </a:spcBef>
        <a:spcAft>
          <a:spcPct val="0"/>
        </a:spcAft>
        <a:defRPr sz="2800" b="1">
          <a:solidFill>
            <a:schemeClr val="tx2"/>
          </a:solidFill>
          <a:latin typeface="Arial" charset="0"/>
        </a:defRPr>
      </a:lvl8pPr>
      <a:lvl9pPr marL="1828800" algn="r" rtl="0" fontAlgn="base">
        <a:spcBef>
          <a:spcPct val="0"/>
        </a:spcBef>
        <a:spcAft>
          <a:spcPct val="0"/>
        </a:spcAft>
        <a:defRPr sz="2800" b="1">
          <a:solidFill>
            <a:schemeClr val="tx2"/>
          </a:solidFill>
          <a:latin typeface="Arial" charset="0"/>
        </a:defRPr>
      </a:lvl9pPr>
    </p:titleStyle>
    <p:bodyStyle>
      <a:lvl1pPr marL="0" indent="0" algn="l" rtl="0" eaLnBrk="0" fontAlgn="base" hangingPunct="0">
        <a:spcBef>
          <a:spcPct val="0"/>
        </a:spcBef>
        <a:spcAft>
          <a:spcPct val="50000"/>
        </a:spcAft>
        <a:buNone/>
        <a:tabLst>
          <a:tab pos="457200" algn="l"/>
        </a:tabLst>
        <a:defRPr sz="2600" b="1">
          <a:solidFill>
            <a:schemeClr val="tx1">
              <a:lumMod val="65000"/>
              <a:lumOff val="35000"/>
            </a:schemeClr>
          </a:solidFill>
          <a:latin typeface="+mn-lt"/>
          <a:ea typeface="+mn-ea"/>
          <a:cs typeface="+mn-cs"/>
        </a:defRPr>
      </a:lvl1pPr>
      <a:lvl2pPr marL="244475" indent="-195263" algn="l" rtl="0" eaLnBrk="0" fontAlgn="base" hangingPunct="0">
        <a:spcBef>
          <a:spcPct val="0"/>
        </a:spcBef>
        <a:spcAft>
          <a:spcPct val="50000"/>
        </a:spcAft>
        <a:buClr>
          <a:schemeClr val="tx1"/>
        </a:buClr>
        <a:buSzPct val="80000"/>
        <a:buFont typeface="Arial" panose="020B0604020202020204" pitchFamily="34" charset="0"/>
        <a:buChar char="•"/>
        <a:tabLst>
          <a:tab pos="457200" algn="l"/>
        </a:tabLst>
        <a:defRPr sz="2400">
          <a:solidFill>
            <a:schemeClr val="tx2"/>
          </a:solidFill>
          <a:latin typeface="+mn-lt"/>
        </a:defRPr>
      </a:lvl2pPr>
      <a:lvl3pPr marL="533400" indent="-152400" algn="l" rtl="0" eaLnBrk="0" fontAlgn="base" hangingPunct="0">
        <a:spcBef>
          <a:spcPct val="0"/>
        </a:spcBef>
        <a:spcAft>
          <a:spcPct val="50000"/>
        </a:spcAft>
        <a:buSzPct val="80000"/>
        <a:buChar char="•"/>
        <a:tabLst>
          <a:tab pos="457200" algn="l"/>
        </a:tabLst>
        <a:defRPr sz="2300">
          <a:solidFill>
            <a:schemeClr val="tx2"/>
          </a:solidFill>
          <a:latin typeface="+mn-lt"/>
        </a:defRPr>
      </a:lvl3pPr>
      <a:lvl4pPr marL="849313" indent="-152400" algn="l" rtl="0" eaLnBrk="0" fontAlgn="base" hangingPunct="0">
        <a:spcBef>
          <a:spcPct val="0"/>
        </a:spcBef>
        <a:spcAft>
          <a:spcPct val="50000"/>
        </a:spcAft>
        <a:buSzPct val="80000"/>
        <a:buChar char="•"/>
        <a:tabLst>
          <a:tab pos="457200" algn="l"/>
        </a:tabLst>
        <a:defRPr sz="2200">
          <a:solidFill>
            <a:schemeClr val="tx2"/>
          </a:solidFill>
          <a:latin typeface="+mn-lt"/>
        </a:defRPr>
      </a:lvl4pPr>
      <a:lvl5pPr marL="1165225" indent="-163513" algn="l" rtl="0" eaLnBrk="0" fontAlgn="base" hangingPunct="0">
        <a:spcBef>
          <a:spcPct val="0"/>
        </a:spcBef>
        <a:spcAft>
          <a:spcPct val="50000"/>
        </a:spcAft>
        <a:buSzPct val="80000"/>
        <a:buChar char="•"/>
        <a:tabLst>
          <a:tab pos="457200" algn="l"/>
        </a:tabLst>
        <a:defRPr sz="2100">
          <a:solidFill>
            <a:schemeClr val="tx2"/>
          </a:solidFill>
          <a:latin typeface="+mn-lt"/>
        </a:defRPr>
      </a:lvl5pPr>
      <a:lvl6pPr marL="1622425" indent="-163513" algn="l" rtl="0" fontAlgn="base">
        <a:spcBef>
          <a:spcPct val="0"/>
        </a:spcBef>
        <a:spcAft>
          <a:spcPct val="50000"/>
        </a:spcAft>
        <a:buSzPct val="80000"/>
        <a:buChar char="•"/>
        <a:tabLst>
          <a:tab pos="457200" algn="l"/>
        </a:tabLst>
        <a:defRPr sz="2100">
          <a:solidFill>
            <a:schemeClr val="tx1"/>
          </a:solidFill>
          <a:latin typeface="+mn-lt"/>
        </a:defRPr>
      </a:lvl6pPr>
      <a:lvl7pPr marL="2079625" indent="-163513" algn="l" rtl="0" fontAlgn="base">
        <a:spcBef>
          <a:spcPct val="0"/>
        </a:spcBef>
        <a:spcAft>
          <a:spcPct val="50000"/>
        </a:spcAft>
        <a:buSzPct val="80000"/>
        <a:buChar char="•"/>
        <a:tabLst>
          <a:tab pos="457200" algn="l"/>
        </a:tabLst>
        <a:defRPr sz="2100">
          <a:solidFill>
            <a:schemeClr val="tx1"/>
          </a:solidFill>
          <a:latin typeface="+mn-lt"/>
        </a:defRPr>
      </a:lvl7pPr>
      <a:lvl8pPr marL="2536825" indent="-163513" algn="l" rtl="0" fontAlgn="base">
        <a:spcBef>
          <a:spcPct val="0"/>
        </a:spcBef>
        <a:spcAft>
          <a:spcPct val="50000"/>
        </a:spcAft>
        <a:buSzPct val="80000"/>
        <a:buChar char="•"/>
        <a:tabLst>
          <a:tab pos="457200" algn="l"/>
        </a:tabLst>
        <a:defRPr sz="2100">
          <a:solidFill>
            <a:schemeClr val="tx1"/>
          </a:solidFill>
          <a:latin typeface="+mn-lt"/>
        </a:defRPr>
      </a:lvl8pPr>
      <a:lvl9pPr marL="2994025" indent="-163513" algn="l" rtl="0" fontAlgn="base">
        <a:spcBef>
          <a:spcPct val="0"/>
        </a:spcBef>
        <a:spcAft>
          <a:spcPct val="50000"/>
        </a:spcAft>
        <a:buSzPct val="80000"/>
        <a:buChar char="•"/>
        <a:tabLst>
          <a:tab pos="457200" algn="l"/>
        </a:tabLst>
        <a:defRPr sz="21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EAEAEA"/>
        </a:solidFill>
        <a:effectLst/>
      </p:bgPr>
    </p:bg>
    <p:spTree>
      <p:nvGrpSpPr>
        <p:cNvPr id="1" name=""/>
        <p:cNvGrpSpPr/>
        <p:nvPr/>
      </p:nvGrpSpPr>
      <p:grpSpPr>
        <a:xfrm>
          <a:off x="0" y="0"/>
          <a:ext cx="0" cy="0"/>
          <a:chOff x="0" y="0"/>
          <a:chExt cx="0" cy="0"/>
        </a:xfrm>
      </p:grpSpPr>
      <p:sp>
        <p:nvSpPr>
          <p:cNvPr id="1027" name="Rectangle 3"/>
          <p:cNvSpPr>
            <a:spLocks noChangeArrowheads="1"/>
          </p:cNvSpPr>
          <p:nvPr/>
        </p:nvSpPr>
        <p:spPr bwMode="auto">
          <a:xfrm>
            <a:off x="7446963" y="6283325"/>
            <a:ext cx="1697037" cy="574675"/>
          </a:xfrm>
          <a:prstGeom prst="rect">
            <a:avLst/>
          </a:prstGeom>
          <a:noFill/>
          <a:ln w="9525">
            <a:noFill/>
            <a:miter lim="800000"/>
            <a:headEnd/>
            <a:tailEnd/>
          </a:ln>
          <a:effectLst/>
        </p:spPr>
        <p:txBody>
          <a:bodyPr wrap="none" anchor="ctr"/>
          <a:lstStyle/>
          <a:p>
            <a:pPr algn="r" fontAlgn="base">
              <a:spcBef>
                <a:spcPct val="0"/>
              </a:spcBef>
              <a:spcAft>
                <a:spcPct val="0"/>
              </a:spcAft>
              <a:defRPr/>
            </a:pPr>
            <a:endParaRPr lang="de-DE" sz="2600" b="1">
              <a:solidFill>
                <a:srgbClr val="000000"/>
              </a:solidFill>
            </a:endParaRPr>
          </a:p>
        </p:txBody>
      </p:sp>
      <p:sp>
        <p:nvSpPr>
          <p:cNvPr id="9221" name="Rectangle 5"/>
          <p:cNvSpPr>
            <a:spLocks noGrp="1" noChangeArrowheads="1"/>
          </p:cNvSpPr>
          <p:nvPr>
            <p:ph type="body" idx="1"/>
          </p:nvPr>
        </p:nvSpPr>
        <p:spPr bwMode="auto">
          <a:xfrm>
            <a:off x="1042988" y="1435121"/>
            <a:ext cx="7467600"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de-DE" altLang="de-DE" dirty="0"/>
              <a:t>Klicken Sie, um die Formate des Vorlagentextes zu bearbeiten</a:t>
            </a:r>
          </a:p>
          <a:p>
            <a:pPr lvl="1"/>
            <a:r>
              <a:rPr lang="de-DE" altLang="de-DE" dirty="0"/>
              <a:t>Zweite Ebene</a:t>
            </a:r>
          </a:p>
          <a:p>
            <a:pPr lvl="2"/>
            <a:r>
              <a:rPr lang="de-DE" altLang="de-DE" dirty="0"/>
              <a:t>Dritte Ebene</a:t>
            </a:r>
          </a:p>
          <a:p>
            <a:pPr lvl="3"/>
            <a:r>
              <a:rPr lang="de-DE" altLang="de-DE" dirty="0"/>
              <a:t>Vierte Ebene</a:t>
            </a:r>
          </a:p>
          <a:p>
            <a:pPr lvl="4"/>
            <a:r>
              <a:rPr lang="de-DE" altLang="de-DE" dirty="0"/>
              <a:t>Fünfte Ebene</a:t>
            </a:r>
          </a:p>
        </p:txBody>
      </p:sp>
      <p:sp>
        <p:nvSpPr>
          <p:cNvPr id="1030" name="Rectangle 6"/>
          <p:cNvSpPr>
            <a:spLocks noGrp="1" noChangeArrowheads="1"/>
          </p:cNvSpPr>
          <p:nvPr>
            <p:ph type="dt" sz="half" idx="2"/>
          </p:nvPr>
        </p:nvSpPr>
        <p:spPr bwMode="auto">
          <a:xfrm>
            <a:off x="1042988" y="6308725"/>
            <a:ext cx="1057275" cy="2952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spcAft>
                <a:spcPct val="50000"/>
              </a:spcAft>
              <a:defRPr sz="1000" b="0">
                <a:solidFill>
                  <a:schemeClr val="tx1">
                    <a:lumMod val="65000"/>
                    <a:lumOff val="35000"/>
                  </a:schemeClr>
                </a:solidFill>
                <a:latin typeface="Frutiger VR" pitchFamily="34" charset="0"/>
              </a:defRPr>
            </a:lvl1pPr>
          </a:lstStyle>
          <a:p>
            <a:pPr fontAlgn="base">
              <a:spcBef>
                <a:spcPct val="0"/>
              </a:spcBef>
              <a:defRPr/>
            </a:pPr>
            <a:endParaRPr lang="de-DE">
              <a:solidFill>
                <a:srgbClr val="000000">
                  <a:lumMod val="65000"/>
                  <a:lumOff val="35000"/>
                </a:srgbClr>
              </a:solidFill>
            </a:endParaRPr>
          </a:p>
        </p:txBody>
      </p:sp>
      <p:sp>
        <p:nvSpPr>
          <p:cNvPr id="1031" name="Rectangle 7"/>
          <p:cNvSpPr>
            <a:spLocks noGrp="1" noChangeArrowheads="1"/>
          </p:cNvSpPr>
          <p:nvPr>
            <p:ph type="ftr" sz="quarter" idx="3"/>
          </p:nvPr>
        </p:nvSpPr>
        <p:spPr bwMode="auto">
          <a:xfrm>
            <a:off x="3378907" y="6381749"/>
            <a:ext cx="2376661" cy="2952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spcAft>
                <a:spcPct val="50000"/>
              </a:spcAft>
              <a:defRPr sz="1000" b="0">
                <a:solidFill>
                  <a:schemeClr val="tx1">
                    <a:lumMod val="65000"/>
                    <a:lumOff val="35000"/>
                  </a:schemeClr>
                </a:solidFill>
                <a:latin typeface="Frutiger VR" pitchFamily="34" charset="0"/>
              </a:defRPr>
            </a:lvl1pPr>
          </a:lstStyle>
          <a:p>
            <a:pPr fontAlgn="base">
              <a:spcBef>
                <a:spcPct val="0"/>
              </a:spcBef>
              <a:defRPr/>
            </a:pPr>
            <a:r>
              <a:rPr lang="de-DE">
                <a:solidFill>
                  <a:srgbClr val="000000">
                    <a:lumMod val="65000"/>
                    <a:lumOff val="35000"/>
                  </a:srgbClr>
                </a:solidFill>
              </a:rPr>
              <a:t>6. Generalversammlung - Weiler Wärme</a:t>
            </a:r>
          </a:p>
        </p:txBody>
      </p:sp>
      <p:sp>
        <p:nvSpPr>
          <p:cNvPr id="1032" name="Rectangle 8"/>
          <p:cNvSpPr>
            <a:spLocks noGrp="1" noChangeArrowheads="1"/>
          </p:cNvSpPr>
          <p:nvPr>
            <p:ph type="sldNum" sz="quarter" idx="4"/>
          </p:nvPr>
        </p:nvSpPr>
        <p:spPr bwMode="auto">
          <a:xfrm>
            <a:off x="8001793" y="6308725"/>
            <a:ext cx="587375" cy="295275"/>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r">
              <a:spcAft>
                <a:spcPct val="50000"/>
              </a:spcAft>
              <a:defRPr sz="1000" b="0">
                <a:solidFill>
                  <a:schemeClr val="tx1">
                    <a:lumMod val="65000"/>
                    <a:lumOff val="35000"/>
                  </a:schemeClr>
                </a:solidFill>
                <a:latin typeface="Frutiger VR" pitchFamily="34" charset="0"/>
              </a:defRPr>
            </a:lvl1pPr>
          </a:lstStyle>
          <a:p>
            <a:pPr fontAlgn="base">
              <a:spcBef>
                <a:spcPct val="0"/>
              </a:spcBef>
              <a:defRPr/>
            </a:pPr>
            <a:fld id="{415ABED2-DF99-4A2C-8AAC-3A9DF96A85FA}" type="slidenum">
              <a:rPr lang="de-DE" smtClean="0">
                <a:solidFill>
                  <a:srgbClr val="000000">
                    <a:lumMod val="65000"/>
                    <a:lumOff val="35000"/>
                  </a:srgbClr>
                </a:solidFill>
              </a:rPr>
              <a:pPr fontAlgn="base">
                <a:spcBef>
                  <a:spcPct val="0"/>
                </a:spcBef>
                <a:defRPr/>
              </a:pPr>
              <a:t>‹Nr.›</a:t>
            </a:fld>
            <a:r>
              <a:rPr lang="de-DE" dirty="0">
                <a:solidFill>
                  <a:srgbClr val="000000">
                    <a:lumMod val="65000"/>
                    <a:lumOff val="35000"/>
                  </a:srgbClr>
                </a:solidFill>
              </a:rPr>
              <a:t>  </a:t>
            </a:r>
          </a:p>
        </p:txBody>
      </p:sp>
      <p:pic>
        <p:nvPicPr>
          <p:cNvPr id="9226" name="Grafik 11" descr="00 Logo_00000.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2893219" y="0"/>
            <a:ext cx="3357562"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6192733"/>
      </p:ext>
    </p:extLst>
  </p:cSld>
  <p:clrMap bg1="lt1" tx1="dk1" bg2="lt2" tx2="dk2" accent1="accent1" accent2="accent2" accent3="accent3" accent4="accent4" accent5="accent5" accent6="accent6" hlink="hlink" folHlink="folHlink"/>
  <p:sldLayoutIdLst>
    <p:sldLayoutId id="2147484238" r:id="rId1"/>
    <p:sldLayoutId id="2147484239" r:id="rId2"/>
    <p:sldLayoutId id="2147484240" r:id="rId3"/>
    <p:sldLayoutId id="2147484241" r:id="rId4"/>
    <p:sldLayoutId id="2147484242" r:id="rId5"/>
    <p:sldLayoutId id="2147484243" r:id="rId6"/>
    <p:sldLayoutId id="2147484244" r:id="rId7"/>
    <p:sldLayoutId id="2147484245" r:id="rId8"/>
    <p:sldLayoutId id="2147484246" r:id="rId9"/>
    <p:sldLayoutId id="2147484247" r:id="rId10"/>
    <p:sldLayoutId id="2147484248" r:id="rId11"/>
  </p:sldLayoutIdLst>
  <p:transition spd="slow">
    <p:wipe dir="r"/>
  </p:transition>
  <p:hf hdr="0" ftr="0"/>
  <p:txStyles>
    <p:titleStyle>
      <a:lvl1pPr algn="r" rtl="0" eaLnBrk="0" fontAlgn="base" hangingPunct="0">
        <a:spcBef>
          <a:spcPct val="0"/>
        </a:spcBef>
        <a:spcAft>
          <a:spcPct val="0"/>
        </a:spcAft>
        <a:defRPr sz="2800" b="1">
          <a:solidFill>
            <a:schemeClr val="tx2"/>
          </a:solidFill>
          <a:latin typeface="+mj-lt"/>
          <a:ea typeface="+mj-ea"/>
          <a:cs typeface="+mj-cs"/>
        </a:defRPr>
      </a:lvl1pPr>
      <a:lvl2pPr algn="r" rtl="0" eaLnBrk="0" fontAlgn="base" hangingPunct="0">
        <a:spcBef>
          <a:spcPct val="0"/>
        </a:spcBef>
        <a:spcAft>
          <a:spcPct val="0"/>
        </a:spcAft>
        <a:defRPr sz="2800" b="1">
          <a:solidFill>
            <a:schemeClr val="tx2"/>
          </a:solidFill>
          <a:latin typeface="Arial" charset="0"/>
        </a:defRPr>
      </a:lvl2pPr>
      <a:lvl3pPr algn="r" rtl="0" eaLnBrk="0" fontAlgn="base" hangingPunct="0">
        <a:spcBef>
          <a:spcPct val="0"/>
        </a:spcBef>
        <a:spcAft>
          <a:spcPct val="0"/>
        </a:spcAft>
        <a:defRPr sz="2800" b="1">
          <a:solidFill>
            <a:schemeClr val="tx2"/>
          </a:solidFill>
          <a:latin typeface="Arial" charset="0"/>
        </a:defRPr>
      </a:lvl3pPr>
      <a:lvl4pPr algn="r" rtl="0" eaLnBrk="0" fontAlgn="base" hangingPunct="0">
        <a:spcBef>
          <a:spcPct val="0"/>
        </a:spcBef>
        <a:spcAft>
          <a:spcPct val="0"/>
        </a:spcAft>
        <a:defRPr sz="2800" b="1">
          <a:solidFill>
            <a:schemeClr val="tx2"/>
          </a:solidFill>
          <a:latin typeface="Arial" charset="0"/>
        </a:defRPr>
      </a:lvl4pPr>
      <a:lvl5pPr algn="r" rtl="0" eaLnBrk="0" fontAlgn="base" hangingPunct="0">
        <a:spcBef>
          <a:spcPct val="0"/>
        </a:spcBef>
        <a:spcAft>
          <a:spcPct val="0"/>
        </a:spcAft>
        <a:defRPr sz="2800" b="1">
          <a:solidFill>
            <a:schemeClr val="tx2"/>
          </a:solidFill>
          <a:latin typeface="Arial" charset="0"/>
        </a:defRPr>
      </a:lvl5pPr>
      <a:lvl6pPr marL="457200" algn="r" rtl="0" fontAlgn="base">
        <a:spcBef>
          <a:spcPct val="0"/>
        </a:spcBef>
        <a:spcAft>
          <a:spcPct val="0"/>
        </a:spcAft>
        <a:defRPr sz="2800" b="1">
          <a:solidFill>
            <a:schemeClr val="tx2"/>
          </a:solidFill>
          <a:latin typeface="Arial" charset="0"/>
        </a:defRPr>
      </a:lvl6pPr>
      <a:lvl7pPr marL="914400" algn="r" rtl="0" fontAlgn="base">
        <a:spcBef>
          <a:spcPct val="0"/>
        </a:spcBef>
        <a:spcAft>
          <a:spcPct val="0"/>
        </a:spcAft>
        <a:defRPr sz="2800" b="1">
          <a:solidFill>
            <a:schemeClr val="tx2"/>
          </a:solidFill>
          <a:latin typeface="Arial" charset="0"/>
        </a:defRPr>
      </a:lvl7pPr>
      <a:lvl8pPr marL="1371600" algn="r" rtl="0" fontAlgn="base">
        <a:spcBef>
          <a:spcPct val="0"/>
        </a:spcBef>
        <a:spcAft>
          <a:spcPct val="0"/>
        </a:spcAft>
        <a:defRPr sz="2800" b="1">
          <a:solidFill>
            <a:schemeClr val="tx2"/>
          </a:solidFill>
          <a:latin typeface="Arial" charset="0"/>
        </a:defRPr>
      </a:lvl8pPr>
      <a:lvl9pPr marL="1828800" algn="r" rtl="0" fontAlgn="base">
        <a:spcBef>
          <a:spcPct val="0"/>
        </a:spcBef>
        <a:spcAft>
          <a:spcPct val="0"/>
        </a:spcAft>
        <a:defRPr sz="2800" b="1">
          <a:solidFill>
            <a:schemeClr val="tx2"/>
          </a:solidFill>
          <a:latin typeface="Arial" charset="0"/>
        </a:defRPr>
      </a:lvl9pPr>
    </p:titleStyle>
    <p:bodyStyle>
      <a:lvl1pPr marL="0" indent="0" algn="l" rtl="0" eaLnBrk="0" fontAlgn="base" hangingPunct="0">
        <a:spcBef>
          <a:spcPct val="0"/>
        </a:spcBef>
        <a:spcAft>
          <a:spcPct val="50000"/>
        </a:spcAft>
        <a:buNone/>
        <a:tabLst>
          <a:tab pos="457200" algn="l"/>
        </a:tabLst>
        <a:defRPr sz="2600" b="1">
          <a:solidFill>
            <a:schemeClr val="tx1">
              <a:lumMod val="65000"/>
              <a:lumOff val="35000"/>
            </a:schemeClr>
          </a:solidFill>
          <a:latin typeface="+mn-lt"/>
          <a:ea typeface="+mn-ea"/>
          <a:cs typeface="+mn-cs"/>
        </a:defRPr>
      </a:lvl1pPr>
      <a:lvl2pPr marL="244475" indent="-195263" algn="l" rtl="0" eaLnBrk="0" fontAlgn="base" hangingPunct="0">
        <a:spcBef>
          <a:spcPct val="0"/>
        </a:spcBef>
        <a:spcAft>
          <a:spcPct val="50000"/>
        </a:spcAft>
        <a:buClr>
          <a:schemeClr val="tx1"/>
        </a:buClr>
        <a:buSzPct val="80000"/>
        <a:buFont typeface="Arial" panose="020B0604020202020204" pitchFamily="34" charset="0"/>
        <a:buChar char="•"/>
        <a:tabLst>
          <a:tab pos="457200" algn="l"/>
        </a:tabLst>
        <a:defRPr sz="2400">
          <a:solidFill>
            <a:schemeClr val="tx2"/>
          </a:solidFill>
          <a:latin typeface="+mn-lt"/>
        </a:defRPr>
      </a:lvl2pPr>
      <a:lvl3pPr marL="533400" indent="-152400" algn="l" rtl="0" eaLnBrk="0" fontAlgn="base" hangingPunct="0">
        <a:spcBef>
          <a:spcPct val="0"/>
        </a:spcBef>
        <a:spcAft>
          <a:spcPct val="50000"/>
        </a:spcAft>
        <a:buSzPct val="80000"/>
        <a:buChar char="•"/>
        <a:tabLst>
          <a:tab pos="457200" algn="l"/>
        </a:tabLst>
        <a:defRPr sz="2300">
          <a:solidFill>
            <a:schemeClr val="tx2"/>
          </a:solidFill>
          <a:latin typeface="+mn-lt"/>
        </a:defRPr>
      </a:lvl3pPr>
      <a:lvl4pPr marL="849313" indent="-152400" algn="l" rtl="0" eaLnBrk="0" fontAlgn="base" hangingPunct="0">
        <a:spcBef>
          <a:spcPct val="0"/>
        </a:spcBef>
        <a:spcAft>
          <a:spcPct val="50000"/>
        </a:spcAft>
        <a:buSzPct val="80000"/>
        <a:buChar char="•"/>
        <a:tabLst>
          <a:tab pos="457200" algn="l"/>
        </a:tabLst>
        <a:defRPr sz="2200">
          <a:solidFill>
            <a:schemeClr val="tx2"/>
          </a:solidFill>
          <a:latin typeface="+mn-lt"/>
        </a:defRPr>
      </a:lvl4pPr>
      <a:lvl5pPr marL="1165225" indent="-163513" algn="l" rtl="0" eaLnBrk="0" fontAlgn="base" hangingPunct="0">
        <a:spcBef>
          <a:spcPct val="0"/>
        </a:spcBef>
        <a:spcAft>
          <a:spcPct val="50000"/>
        </a:spcAft>
        <a:buSzPct val="80000"/>
        <a:buChar char="•"/>
        <a:tabLst>
          <a:tab pos="457200" algn="l"/>
        </a:tabLst>
        <a:defRPr sz="2100">
          <a:solidFill>
            <a:schemeClr val="tx2"/>
          </a:solidFill>
          <a:latin typeface="+mn-lt"/>
        </a:defRPr>
      </a:lvl5pPr>
      <a:lvl6pPr marL="1622425" indent="-163513" algn="l" rtl="0" fontAlgn="base">
        <a:spcBef>
          <a:spcPct val="0"/>
        </a:spcBef>
        <a:spcAft>
          <a:spcPct val="50000"/>
        </a:spcAft>
        <a:buSzPct val="80000"/>
        <a:buChar char="•"/>
        <a:tabLst>
          <a:tab pos="457200" algn="l"/>
        </a:tabLst>
        <a:defRPr sz="2100">
          <a:solidFill>
            <a:schemeClr val="tx1"/>
          </a:solidFill>
          <a:latin typeface="+mn-lt"/>
        </a:defRPr>
      </a:lvl6pPr>
      <a:lvl7pPr marL="2079625" indent="-163513" algn="l" rtl="0" fontAlgn="base">
        <a:spcBef>
          <a:spcPct val="0"/>
        </a:spcBef>
        <a:spcAft>
          <a:spcPct val="50000"/>
        </a:spcAft>
        <a:buSzPct val="80000"/>
        <a:buChar char="•"/>
        <a:tabLst>
          <a:tab pos="457200" algn="l"/>
        </a:tabLst>
        <a:defRPr sz="2100">
          <a:solidFill>
            <a:schemeClr val="tx1"/>
          </a:solidFill>
          <a:latin typeface="+mn-lt"/>
        </a:defRPr>
      </a:lvl7pPr>
      <a:lvl8pPr marL="2536825" indent="-163513" algn="l" rtl="0" fontAlgn="base">
        <a:spcBef>
          <a:spcPct val="0"/>
        </a:spcBef>
        <a:spcAft>
          <a:spcPct val="50000"/>
        </a:spcAft>
        <a:buSzPct val="80000"/>
        <a:buChar char="•"/>
        <a:tabLst>
          <a:tab pos="457200" algn="l"/>
        </a:tabLst>
        <a:defRPr sz="2100">
          <a:solidFill>
            <a:schemeClr val="tx1"/>
          </a:solidFill>
          <a:latin typeface="+mn-lt"/>
        </a:defRPr>
      </a:lvl8pPr>
      <a:lvl9pPr marL="2994025" indent="-163513" algn="l" rtl="0" fontAlgn="base">
        <a:spcBef>
          <a:spcPct val="0"/>
        </a:spcBef>
        <a:spcAft>
          <a:spcPct val="50000"/>
        </a:spcAft>
        <a:buSzPct val="80000"/>
        <a:buChar char="•"/>
        <a:tabLst>
          <a:tab pos="457200" algn="l"/>
        </a:tabLst>
        <a:defRPr sz="21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57.xml"/><Relationship Id="rId7" Type="http://schemas.openxmlformats.org/officeDocument/2006/relationships/image" Target="../media/image10.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30.emf"/><Relationship Id="rId4" Type="http://schemas.openxmlformats.org/officeDocument/2006/relationships/oleObject" Target="../embeddings/oleObject1.bin"/></Relationships>
</file>

<file path=ppt/slides/_rels/slide16.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32.jpeg"/></Relationships>
</file>

<file path=ppt/slides/_rels/slide1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2.webp"/></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3.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jpeg"/><Relationship Id="rId4" Type="http://schemas.openxmlformats.org/officeDocument/2006/relationships/image" Target="../media/image50.jpeg"/></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chart" Target="../charts/chart5.xml"/><Relationship Id="rId5" Type="http://schemas.openxmlformats.org/officeDocument/2006/relationships/image" Target="../media/image55.jpeg"/><Relationship Id="rId4" Type="http://schemas.openxmlformats.org/officeDocument/2006/relationships/image" Target="../media/image54.png"/></Relationships>
</file>

<file path=ppt/slides/_rels/slide2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1.jpeg"/><Relationship Id="rId5" Type="http://schemas.openxmlformats.org/officeDocument/2006/relationships/chart" Target="../charts/chart6.xml"/><Relationship Id="rId4" Type="http://schemas.openxmlformats.org/officeDocument/2006/relationships/image" Target="../media/image60.jpeg"/></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7" Type="http://schemas.openxmlformats.org/officeDocument/2006/relationships/image" Target="../media/image16.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62.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png"/><Relationship Id="rId9" Type="http://schemas.openxmlformats.org/officeDocument/2006/relationships/image" Target="../media/image68.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32.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77.png"/><Relationship Id="rId4" Type="http://schemas.openxmlformats.org/officeDocument/2006/relationships/image" Target="../media/image76.emf"/></Relationships>
</file>

<file path=ppt/slides/_rels/slide3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2.xml"/><Relationship Id="rId1" Type="http://schemas.openxmlformats.org/officeDocument/2006/relationships/vmlDrawing" Target="../drawings/vmlDrawing3.vml"/><Relationship Id="rId4" Type="http://schemas.openxmlformats.org/officeDocument/2006/relationships/image" Target="../media/image80.wmf"/></Relationships>
</file>

<file path=ppt/slides/_rels/slide3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82.jpe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83.e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5.em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86.emf"/><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7.emf"/></Relationships>
</file>

<file path=ppt/slides/_rels/slide44.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88.emf"/></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9.emf"/><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90.emf"/><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91.emf"/></Relationships>
</file>

<file path=ppt/slides/_rels/slide48.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93.emf"/></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7"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2.jpeg"/><Relationship Id="rId5" Type="http://schemas.openxmlformats.org/officeDocument/2006/relationships/image" Target="../media/image21.jpeg"/><Relationship Id="rId4" Type="http://schemas.openxmlformats.org/officeDocument/2006/relationships/image" Target="../media/image20.jpeg"/></Relationships>
</file>

<file path=ppt/slides/_rels/slide50.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40.xml"/><Relationship Id="rId1" Type="http://schemas.openxmlformats.org/officeDocument/2006/relationships/slideLayout" Target="../slideLayouts/slideLayout69.xml"/></Relationships>
</file>

<file path=ppt/slides/_rels/slide52.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100.jpeg"/></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slideLayout" Target="../slideLayouts/slideLayout57.xml"/><Relationship Id="rId7" Type="http://schemas.openxmlformats.org/officeDocument/2006/relationships/image" Target="../media/image10.jpeg"/><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notesSlide" Target="../notesSlides/notesSlide5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0770" name="Rectangle 2"/>
          <p:cNvSpPr>
            <a:spLocks noGrp="1" noChangeArrowheads="1"/>
          </p:cNvSpPr>
          <p:nvPr>
            <p:ph type="ctrTitle"/>
          </p:nvPr>
        </p:nvSpPr>
        <p:spPr>
          <a:xfrm>
            <a:off x="-389633" y="1484784"/>
            <a:ext cx="9937104" cy="1712991"/>
          </a:xfrm>
        </p:spPr>
        <p:txBody>
          <a:bodyPr/>
          <a:lstStyle/>
          <a:p>
            <a:pPr algn="ctr" eaLnBrk="1" hangingPunct="1">
              <a:defRPr/>
            </a:pPr>
            <a:r>
              <a:rPr lang="de-DE" sz="2800" dirty="0">
                <a:ln w="12700">
                  <a:noFill/>
                  <a:prstDash val="solid"/>
                </a:ln>
                <a:effectLst>
                  <a:outerShdw blurRad="41275" dist="20320" dir="1800000" algn="tl" rotWithShape="0">
                    <a:srgbClr val="000000">
                      <a:alpha val="40000"/>
                    </a:srgbClr>
                  </a:outerShdw>
                </a:effectLst>
              </a:rPr>
              <a:t/>
            </a:r>
            <a:br>
              <a:rPr lang="de-DE" sz="2800" dirty="0">
                <a:ln w="12700">
                  <a:noFill/>
                  <a:prstDash val="solid"/>
                </a:ln>
                <a:effectLst>
                  <a:outerShdw blurRad="41275" dist="20320" dir="1800000" algn="tl" rotWithShape="0">
                    <a:srgbClr val="000000">
                      <a:alpha val="40000"/>
                    </a:srgbClr>
                  </a:outerShdw>
                </a:effectLst>
              </a:rPr>
            </a:br>
            <a:r>
              <a:rPr lang="de-DE" sz="2600" dirty="0">
                <a:ln w="12700">
                  <a:noFill/>
                  <a:prstDash val="solid"/>
                </a:ln>
                <a:solidFill>
                  <a:schemeClr val="tx2">
                    <a:lumMod val="75000"/>
                    <a:lumOff val="25000"/>
                  </a:schemeClr>
                </a:solidFill>
                <a:effectLst>
                  <a:outerShdw blurRad="41275" dist="20320" dir="1800000" algn="tl" rotWithShape="0">
                    <a:srgbClr val="000000">
                      <a:alpha val="40000"/>
                    </a:srgbClr>
                  </a:outerShdw>
                </a:effectLst>
              </a:rPr>
              <a:t>Herzlich willkommen zur Generalversammlung</a:t>
            </a:r>
            <a:br>
              <a:rPr lang="de-DE" sz="2600" dirty="0">
                <a:ln w="12700">
                  <a:noFill/>
                  <a:prstDash val="solid"/>
                </a:ln>
                <a:solidFill>
                  <a:schemeClr val="tx2">
                    <a:lumMod val="75000"/>
                    <a:lumOff val="25000"/>
                  </a:schemeClr>
                </a:solidFill>
                <a:effectLst>
                  <a:outerShdw blurRad="41275" dist="20320" dir="1800000" algn="tl" rotWithShape="0">
                    <a:srgbClr val="000000">
                      <a:alpha val="40000"/>
                    </a:srgbClr>
                  </a:outerShdw>
                </a:effectLst>
              </a:rPr>
            </a:br>
            <a:r>
              <a:rPr lang="de-DE" sz="2600" dirty="0" smtClean="0">
                <a:ln w="12700">
                  <a:noFill/>
                  <a:prstDash val="solid"/>
                </a:ln>
                <a:solidFill>
                  <a:schemeClr val="tx2">
                    <a:lumMod val="75000"/>
                    <a:lumOff val="25000"/>
                  </a:schemeClr>
                </a:solidFill>
                <a:effectLst>
                  <a:outerShdw blurRad="41275" dist="20320" dir="1800000" algn="tl" rotWithShape="0">
                    <a:srgbClr val="000000">
                      <a:alpha val="40000"/>
                    </a:srgbClr>
                  </a:outerShdw>
                </a:effectLst>
              </a:rPr>
              <a:t>am 19. Oktober 2021</a:t>
            </a:r>
            <a:endParaRPr lang="de-DE" sz="2600" b="0" i="1" dirty="0">
              <a:solidFill>
                <a:schemeClr val="tx2">
                  <a:lumMod val="75000"/>
                  <a:lumOff val="25000"/>
                </a:schemeClr>
              </a:solidFill>
            </a:endParaRPr>
          </a:p>
        </p:txBody>
      </p:sp>
      <p:pic>
        <p:nvPicPr>
          <p:cNvPr id="12" name="~PP4263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a:extLst>
              <a:ext uri="{28A0092B-C50C-407E-A947-70E740481C1C}">
                <a14:useLocalDpi xmlns:a14="http://schemas.microsoft.com/office/drawing/2010/main" val="0"/>
              </a:ext>
            </a:extLst>
          </a:blip>
          <a:srcRect/>
          <a:stretch>
            <a:fillRect/>
          </a:stretch>
        </p:blipFill>
        <p:spPr bwMode="auto">
          <a:xfrm>
            <a:off x="8661400" y="6375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Y:\Hochbau\00_Bauprojekte\WeilerWärmeeG, 868, 2008\0D. Baufotos\20140725_12124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967" y="3384629"/>
            <a:ext cx="2605029" cy="34733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Y:\Hochbau\00_Bauprojekte\WeilerWärmeeG, 868, 2008\0D. Baufotos\20140920_103833 - Kopie (Mediu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97062" y="4052855"/>
            <a:ext cx="3740193" cy="2805145"/>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Y:\Hochbau\00_Bauprojekte\WeilerWärmeeG, 868, 2008\0D. Baufotos\Elektromobild, Fahrrad, Kunstwerk 2014\02 Weilermobil 29.04.2015\2015-05-03 15.27.4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8919" y="5085103"/>
            <a:ext cx="4565081" cy="1772897"/>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a:off x="611560" y="3384629"/>
            <a:ext cx="1382110" cy="501676"/>
          </a:xfrm>
          <a:prstGeom prst="rect">
            <a:avLst/>
          </a:prstGeom>
        </p:spPr>
        <p:txBody>
          <a:bodyPr wrap="none">
            <a:spAutoFit/>
          </a:bodyPr>
          <a:lstStyle/>
          <a:p>
            <a:pPr marL="742950" indent="-742950" algn="ctr">
              <a:lnSpc>
                <a:spcPct val="95000"/>
              </a:lnSpc>
              <a:defRPr/>
            </a:pPr>
            <a:r>
              <a:rPr lang="de-DE" sz="2800" dirty="0">
                <a:ln w="12700">
                  <a:noFill/>
                  <a:prstDash val="solid"/>
                </a:ln>
                <a:solidFill>
                  <a:srgbClr val="CC0099"/>
                </a:solidFill>
                <a:effectLst>
                  <a:outerShdw blurRad="41275" dist="20320" dir="1800000" algn="tl" rotWithShape="0">
                    <a:srgbClr val="000000">
                      <a:alpha val="40000"/>
                    </a:srgbClr>
                  </a:outerShdw>
                </a:effectLst>
              </a:rPr>
              <a:t>Wärme</a:t>
            </a:r>
          </a:p>
        </p:txBody>
      </p:sp>
      <p:sp>
        <p:nvSpPr>
          <p:cNvPr id="10" name="Rechteck 9"/>
          <p:cNvSpPr/>
          <p:nvPr/>
        </p:nvSpPr>
        <p:spPr>
          <a:xfrm>
            <a:off x="2923959" y="4052855"/>
            <a:ext cx="1221809" cy="501676"/>
          </a:xfrm>
          <a:prstGeom prst="rect">
            <a:avLst/>
          </a:prstGeom>
        </p:spPr>
        <p:txBody>
          <a:bodyPr wrap="none">
            <a:spAutoFit/>
          </a:bodyPr>
          <a:lstStyle/>
          <a:p>
            <a:pPr marL="742950" indent="-742950" algn="ctr">
              <a:lnSpc>
                <a:spcPct val="95000"/>
              </a:lnSpc>
              <a:defRPr/>
            </a:pPr>
            <a:r>
              <a:rPr lang="de-DE" sz="2800" dirty="0">
                <a:ln w="12700">
                  <a:noFill/>
                  <a:prstDash val="solid"/>
                </a:ln>
                <a:solidFill>
                  <a:srgbClr val="FFC000"/>
                </a:solidFill>
                <a:effectLst>
                  <a:outerShdw blurRad="41275" dist="20320" dir="1800000" algn="tl" rotWithShape="0">
                    <a:srgbClr val="000000">
                      <a:alpha val="40000"/>
                    </a:srgbClr>
                  </a:outerShdw>
                </a:effectLst>
              </a:rPr>
              <a:t>Strom</a:t>
            </a:r>
          </a:p>
        </p:txBody>
      </p:sp>
      <p:sp>
        <p:nvSpPr>
          <p:cNvPr id="11" name="Rechteck 10"/>
          <p:cNvSpPr/>
          <p:nvPr/>
        </p:nvSpPr>
        <p:spPr>
          <a:xfrm>
            <a:off x="6227290" y="5048929"/>
            <a:ext cx="2900154" cy="501676"/>
          </a:xfrm>
          <a:prstGeom prst="rect">
            <a:avLst/>
          </a:prstGeom>
          <a:noFill/>
        </p:spPr>
        <p:txBody>
          <a:bodyPr wrap="none">
            <a:spAutoFit/>
          </a:bodyPr>
          <a:lstStyle/>
          <a:p>
            <a:pPr marL="742950" indent="-742950" algn="ctr">
              <a:lnSpc>
                <a:spcPct val="95000"/>
              </a:lnSpc>
              <a:defRPr/>
            </a:pPr>
            <a:r>
              <a:rPr lang="de-DE" sz="2800" dirty="0">
                <a:ln w="12700">
                  <a:noFill/>
                  <a:prstDash val="solid"/>
                </a:ln>
                <a:solidFill>
                  <a:srgbClr val="009900"/>
                </a:solidFill>
                <a:effectLst>
                  <a:outerShdw blurRad="41275" dist="20320" dir="1800000" algn="tl" rotWithShape="0">
                    <a:srgbClr val="000000">
                      <a:alpha val="40000"/>
                    </a:srgbClr>
                  </a:outerShdw>
                </a:effectLst>
              </a:rPr>
              <a:t>Elektromobilität</a:t>
            </a:r>
          </a:p>
        </p:txBody>
      </p:sp>
      <p:pic>
        <p:nvPicPr>
          <p:cNvPr id="2050" name="Picture 2" descr="Y:\Transfer\DSCN594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7623" y="3072969"/>
            <a:ext cx="2682846" cy="2012134"/>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2"/>
          <p:cNvSpPr/>
          <p:nvPr/>
        </p:nvSpPr>
        <p:spPr>
          <a:xfrm>
            <a:off x="7105931" y="3072969"/>
            <a:ext cx="1824538" cy="501676"/>
          </a:xfrm>
          <a:prstGeom prst="rect">
            <a:avLst/>
          </a:prstGeom>
        </p:spPr>
        <p:txBody>
          <a:bodyPr wrap="none">
            <a:spAutoFit/>
          </a:bodyPr>
          <a:lstStyle/>
          <a:p>
            <a:pPr marL="742950" indent="-742950" algn="ctr">
              <a:lnSpc>
                <a:spcPct val="95000"/>
              </a:lnSpc>
              <a:defRPr/>
            </a:pPr>
            <a:r>
              <a:rPr lang="de-DE" sz="2800" dirty="0">
                <a:ln w="12700">
                  <a:noFill/>
                  <a:prstDash val="solid"/>
                </a:ln>
                <a:solidFill>
                  <a:srgbClr val="FFFFFF"/>
                </a:solidFill>
                <a:effectLst>
                  <a:outerShdw blurRad="41275" dist="20320" dir="1800000" algn="tl" rotWithShape="0">
                    <a:srgbClr val="000000">
                      <a:alpha val="40000"/>
                    </a:srgbClr>
                  </a:outerShdw>
                </a:effectLst>
              </a:rPr>
              <a:t>Glasfaser</a:t>
            </a:r>
          </a:p>
        </p:txBody>
      </p:sp>
    </p:spTree>
    <p:extLst>
      <p:ext uri="{BB962C8B-B14F-4D97-AF65-F5344CB8AC3E}">
        <p14:creationId xmlns:p14="http://schemas.microsoft.com/office/powerpoint/2010/main" val="139196830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60770"/>
                                        </p:tgtEl>
                                        <p:attrNameLst>
                                          <p:attrName>style.visibility</p:attrName>
                                        </p:attrNameLst>
                                      </p:cBhvr>
                                      <p:to>
                                        <p:strVal val="visible"/>
                                      </p:to>
                                    </p:set>
                                    <p:animEffect transition="in" filter="fade">
                                      <p:cBhvr>
                                        <p:cTn id="7" dur="2000"/>
                                        <p:tgtEl>
                                          <p:spTgt spid="160770"/>
                                        </p:tgtEl>
                                      </p:cBhvr>
                                    </p:animEffect>
                                  </p:childTnLst>
                                </p:cTn>
                              </p:par>
                            </p:childTnLst>
                          </p:cTn>
                        </p:par>
                        <p:par>
                          <p:cTn id="8" fill="hold">
                            <p:stCondLst>
                              <p:cond delay="2500"/>
                            </p:stCondLst>
                            <p:childTnLst>
                              <p:par>
                                <p:cTn id="9" presetID="10" presetClass="entr" presetSubtype="0" fill="hold" nodeType="afterEffect">
                                  <p:stCondLst>
                                    <p:cond delay="250"/>
                                  </p:stCondLst>
                                  <p:childTnLst>
                                    <p:set>
                                      <p:cBhvr>
                                        <p:cTn id="10" dur="1" fill="hold">
                                          <p:stCondLst>
                                            <p:cond delay="0"/>
                                          </p:stCondLst>
                                        </p:cTn>
                                        <p:tgtEl>
                                          <p:spTgt spid="9220"/>
                                        </p:tgtEl>
                                        <p:attrNameLst>
                                          <p:attrName>style.visibility</p:attrName>
                                        </p:attrNameLst>
                                      </p:cBhvr>
                                      <p:to>
                                        <p:strVal val="visible"/>
                                      </p:to>
                                    </p:set>
                                    <p:animEffect transition="in" filter="fade">
                                      <p:cBhvr>
                                        <p:cTn id="11" dur="500"/>
                                        <p:tgtEl>
                                          <p:spTgt spid="9220"/>
                                        </p:tgtEl>
                                      </p:cBhvr>
                                    </p:animEffect>
                                  </p:childTnLst>
                                </p:cTn>
                              </p:par>
                            </p:childTnLst>
                          </p:cTn>
                        </p:par>
                        <p:par>
                          <p:cTn id="12" fill="hold">
                            <p:stCondLst>
                              <p:cond delay="3250"/>
                            </p:stCondLst>
                            <p:childTnLst>
                              <p:par>
                                <p:cTn id="13" presetID="10" presetClass="entr" presetSubtype="0" fill="hold" grpId="0" nodeType="after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4000"/>
                            </p:stCondLst>
                            <p:childTnLst>
                              <p:par>
                                <p:cTn id="17" presetID="10" presetClass="entr" presetSubtype="0" fill="hold" nodeType="afterEffect">
                                  <p:stCondLst>
                                    <p:cond delay="25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p:stCondLst>
                              <p:cond delay="4750"/>
                            </p:stCondLst>
                            <p:childTnLst>
                              <p:par>
                                <p:cTn id="21" presetID="10" presetClass="entr" presetSubtype="0" fill="hold" grpId="0" nodeType="afterEffect">
                                  <p:stCondLst>
                                    <p:cond delay="25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5500"/>
                            </p:stCondLst>
                            <p:childTnLst>
                              <p:par>
                                <p:cTn id="25" presetID="10" presetClass="entr" presetSubtype="0" fill="hold" nodeType="afterEffect">
                                  <p:stCondLst>
                                    <p:cond delay="25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childTnLst>
                          </p:cTn>
                        </p:par>
                        <p:par>
                          <p:cTn id="28" fill="hold">
                            <p:stCondLst>
                              <p:cond delay="6250"/>
                            </p:stCondLst>
                            <p:childTnLst>
                              <p:par>
                                <p:cTn id="29" presetID="10" presetClass="entr" presetSubtype="0" fill="hold" grpId="0" nodeType="afterEffect">
                                  <p:stCondLst>
                                    <p:cond delay="25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12290"/>
                                        </p:tgtEl>
                                        <p:attrNameLst>
                                          <p:attrName>style.visibility</p:attrName>
                                        </p:attrNameLst>
                                      </p:cBhvr>
                                      <p:to>
                                        <p:strVal val="visible"/>
                                      </p:to>
                                    </p:set>
                                    <p:animEffect transition="in" filter="fade">
                                      <p:cBhvr>
                                        <p:cTn id="35" dur="500"/>
                                        <p:tgtEl>
                                          <p:spTgt spid="12290"/>
                                        </p:tgtEl>
                                      </p:cBhvr>
                                    </p:animEffect>
                                  </p:childTnLst>
                                </p:cTn>
                              </p:par>
                            </p:childTnLst>
                          </p:cTn>
                        </p:par>
                        <p:par>
                          <p:cTn id="36" fill="hold">
                            <p:stCondLst>
                              <p:cond delay="7500"/>
                            </p:stCondLst>
                            <p:childTnLst>
                              <p:par>
                                <p:cTn id="37" presetID="10" presetClass="entr" presetSubtype="0" fill="hold" grpId="0" nodeType="afterEffect">
                                  <p:stCondLst>
                                    <p:cond delay="50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0"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160770" grpId="0"/>
      <p:bldP spid="3" grpId="0"/>
      <p:bldP spid="10" grpId="0"/>
      <p:bldP spid="11" grpId="0"/>
      <p:bldP spid="13" grpId="0"/>
    </p:bldLst>
  </p:timing>
</p:sld>
</file>

<file path=ppt/slides/slide1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Inhaltsplatzhalter 4"/>
          <p:cNvSpPr>
            <a:spLocks noGrp="1"/>
          </p:cNvSpPr>
          <p:nvPr>
            <p:ph idx="1"/>
          </p:nvPr>
        </p:nvSpPr>
        <p:spPr>
          <a:xfrm>
            <a:off x="1403648" y="1052736"/>
            <a:ext cx="6747520" cy="443932"/>
          </a:xfrm>
        </p:spPr>
        <p:txBody>
          <a:bodyPr/>
          <a:lstStyle/>
          <a:p>
            <a:r>
              <a:rPr lang="de-DE" sz="2000" dirty="0">
                <a:latin typeface="Tahoma" panose="020B0604030504040204" pitchFamily="34" charset="0"/>
                <a:ea typeface="Tahoma" panose="020B0604030504040204" pitchFamily="34" charset="0"/>
                <a:cs typeface="Tahoma" panose="020B0604030504040204" pitchFamily="34" charset="0"/>
              </a:rPr>
              <a:t>Ausbau des Wärmenetzes</a:t>
            </a:r>
            <a:r>
              <a:rPr lang="de-DE" sz="2000" dirty="0" smtClean="0">
                <a:latin typeface="Tahoma" panose="020B0604030504040204" pitchFamily="34" charset="0"/>
                <a:ea typeface="Tahoma" panose="020B0604030504040204" pitchFamily="34" charset="0"/>
                <a:cs typeface="Tahoma" panose="020B0604030504040204" pitchFamily="34" charset="0"/>
              </a:rPr>
              <a:t>: Herzogsweiler </a:t>
            </a:r>
            <a:endParaRPr lang="de-DE" dirty="0"/>
          </a:p>
        </p:txBody>
      </p:sp>
      <p:sp>
        <p:nvSpPr>
          <p:cNvPr id="156676" name="Rectangle 4"/>
          <p:cNvSpPr>
            <a:spLocks noChangeArrowheads="1"/>
          </p:cNvSpPr>
          <p:nvPr/>
        </p:nvSpPr>
        <p:spPr bwMode="auto">
          <a:xfrm>
            <a:off x="1026256" y="2514233"/>
            <a:ext cx="855345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tabLst>
                <a:tab pos="457200" algn="l"/>
              </a:tabLst>
              <a:defRPr sz="2600" b="1">
                <a:solidFill>
                  <a:schemeClr val="tx2"/>
                </a:solidFill>
                <a:latin typeface="Arial" charset="0"/>
              </a:defRPr>
            </a:lvl1pPr>
            <a:lvl2pPr marL="742950" indent="-285750" eaLnBrk="0" hangingPunct="0">
              <a:tabLst>
                <a:tab pos="457200" algn="l"/>
              </a:tabLst>
              <a:defRPr sz="2600" b="1">
                <a:solidFill>
                  <a:schemeClr val="tx2"/>
                </a:solidFill>
                <a:latin typeface="Arial" charset="0"/>
              </a:defRPr>
            </a:lvl2pPr>
            <a:lvl3pPr marL="1143000" indent="-228600" eaLnBrk="0" hangingPunct="0">
              <a:tabLst>
                <a:tab pos="457200" algn="l"/>
              </a:tabLst>
              <a:defRPr sz="2600" b="1">
                <a:solidFill>
                  <a:schemeClr val="tx2"/>
                </a:solidFill>
                <a:latin typeface="Arial" charset="0"/>
              </a:defRPr>
            </a:lvl3pPr>
            <a:lvl4pPr marL="1600200" indent="-228600" eaLnBrk="0" hangingPunct="0">
              <a:tabLst>
                <a:tab pos="457200" algn="l"/>
              </a:tabLst>
              <a:defRPr sz="2600" b="1">
                <a:solidFill>
                  <a:schemeClr val="tx2"/>
                </a:solidFill>
                <a:latin typeface="Arial" charset="0"/>
              </a:defRPr>
            </a:lvl4pPr>
            <a:lvl5pPr marL="2057400" indent="-228600" eaLnBrk="0" hangingPunct="0">
              <a:tabLst>
                <a:tab pos="457200" algn="l"/>
              </a:tabLst>
              <a:defRPr sz="2600" b="1">
                <a:solidFill>
                  <a:schemeClr val="tx2"/>
                </a:solidFill>
                <a:latin typeface="Arial" charset="0"/>
              </a:defRPr>
            </a:lvl5pPr>
            <a:lvl6pPr marL="2514600" indent="-228600" eaLnBrk="0" fontAlgn="base" hangingPunct="0">
              <a:spcBef>
                <a:spcPct val="0"/>
              </a:spcBef>
              <a:spcAft>
                <a:spcPct val="0"/>
              </a:spcAft>
              <a:tabLst>
                <a:tab pos="457200" algn="l"/>
              </a:tabLst>
              <a:defRPr sz="2600" b="1">
                <a:solidFill>
                  <a:schemeClr val="tx2"/>
                </a:solidFill>
                <a:latin typeface="Arial" charset="0"/>
              </a:defRPr>
            </a:lvl6pPr>
            <a:lvl7pPr marL="2971800" indent="-228600" eaLnBrk="0" fontAlgn="base" hangingPunct="0">
              <a:spcBef>
                <a:spcPct val="0"/>
              </a:spcBef>
              <a:spcAft>
                <a:spcPct val="0"/>
              </a:spcAft>
              <a:tabLst>
                <a:tab pos="457200" algn="l"/>
              </a:tabLst>
              <a:defRPr sz="2600" b="1">
                <a:solidFill>
                  <a:schemeClr val="tx2"/>
                </a:solidFill>
                <a:latin typeface="Arial" charset="0"/>
              </a:defRPr>
            </a:lvl7pPr>
            <a:lvl8pPr marL="3429000" indent="-228600" eaLnBrk="0" fontAlgn="base" hangingPunct="0">
              <a:spcBef>
                <a:spcPct val="0"/>
              </a:spcBef>
              <a:spcAft>
                <a:spcPct val="0"/>
              </a:spcAft>
              <a:tabLst>
                <a:tab pos="457200" algn="l"/>
              </a:tabLst>
              <a:defRPr sz="2600" b="1">
                <a:solidFill>
                  <a:schemeClr val="tx2"/>
                </a:solidFill>
                <a:latin typeface="Arial" charset="0"/>
              </a:defRPr>
            </a:lvl8pPr>
            <a:lvl9pPr marL="3886200" indent="-228600" eaLnBrk="0" fontAlgn="base" hangingPunct="0">
              <a:spcBef>
                <a:spcPct val="0"/>
              </a:spcBef>
              <a:spcAft>
                <a:spcPct val="0"/>
              </a:spcAft>
              <a:tabLst>
                <a:tab pos="457200" algn="l"/>
              </a:tabLst>
              <a:defRPr sz="2600" b="1">
                <a:solidFill>
                  <a:schemeClr val="tx2"/>
                </a:solidFill>
                <a:latin typeface="Arial" charset="0"/>
              </a:defRPr>
            </a:lvl9pPr>
          </a:lstStyle>
          <a:p>
            <a:pPr eaLnBrk="1" hangingPunct="1">
              <a:spcAft>
                <a:spcPct val="50000"/>
              </a:spcAft>
            </a:pPr>
            <a:endParaRPr lang="de-DE" altLang="de-DE" sz="2000" b="0" dirty="0">
              <a:solidFill>
                <a:schemeClr val="tx1"/>
              </a:solidFill>
              <a:latin typeface="Tahoma" pitchFamily="34" charset="0"/>
            </a:endParaRPr>
          </a:p>
        </p:txBody>
      </p:sp>
      <p:sp>
        <p:nvSpPr>
          <p:cNvPr id="156677" name="Rectangle 5"/>
          <p:cNvSpPr>
            <a:spLocks noChangeArrowheads="1"/>
          </p:cNvSpPr>
          <p:nvPr/>
        </p:nvSpPr>
        <p:spPr bwMode="auto">
          <a:xfrm>
            <a:off x="1026256" y="2971800"/>
            <a:ext cx="7696200" cy="1982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tabLst>
                <a:tab pos="457200" algn="l"/>
              </a:tabLst>
              <a:defRPr sz="2600" b="1">
                <a:solidFill>
                  <a:schemeClr val="tx2"/>
                </a:solidFill>
                <a:latin typeface="Arial" charset="0"/>
              </a:defRPr>
            </a:lvl1pPr>
            <a:lvl2pPr marL="742950" indent="-285750" eaLnBrk="0" hangingPunct="0">
              <a:tabLst>
                <a:tab pos="457200" algn="l"/>
              </a:tabLst>
              <a:defRPr sz="2600" b="1">
                <a:solidFill>
                  <a:schemeClr val="tx2"/>
                </a:solidFill>
                <a:latin typeface="Arial" charset="0"/>
              </a:defRPr>
            </a:lvl2pPr>
            <a:lvl3pPr marL="1143000" indent="-228600" eaLnBrk="0" hangingPunct="0">
              <a:tabLst>
                <a:tab pos="457200" algn="l"/>
              </a:tabLst>
              <a:defRPr sz="2600" b="1">
                <a:solidFill>
                  <a:schemeClr val="tx2"/>
                </a:solidFill>
                <a:latin typeface="Arial" charset="0"/>
              </a:defRPr>
            </a:lvl3pPr>
            <a:lvl4pPr marL="1600200" indent="-228600" eaLnBrk="0" hangingPunct="0">
              <a:tabLst>
                <a:tab pos="457200" algn="l"/>
              </a:tabLst>
              <a:defRPr sz="2600" b="1">
                <a:solidFill>
                  <a:schemeClr val="tx2"/>
                </a:solidFill>
                <a:latin typeface="Arial" charset="0"/>
              </a:defRPr>
            </a:lvl4pPr>
            <a:lvl5pPr marL="2057400" indent="-228600" eaLnBrk="0" hangingPunct="0">
              <a:tabLst>
                <a:tab pos="457200" algn="l"/>
              </a:tabLst>
              <a:defRPr sz="2600" b="1">
                <a:solidFill>
                  <a:schemeClr val="tx2"/>
                </a:solidFill>
                <a:latin typeface="Arial" charset="0"/>
              </a:defRPr>
            </a:lvl5pPr>
            <a:lvl6pPr marL="2514600" indent="-228600" eaLnBrk="0" fontAlgn="base" hangingPunct="0">
              <a:spcBef>
                <a:spcPct val="0"/>
              </a:spcBef>
              <a:spcAft>
                <a:spcPct val="0"/>
              </a:spcAft>
              <a:tabLst>
                <a:tab pos="457200" algn="l"/>
              </a:tabLst>
              <a:defRPr sz="2600" b="1">
                <a:solidFill>
                  <a:schemeClr val="tx2"/>
                </a:solidFill>
                <a:latin typeface="Arial" charset="0"/>
              </a:defRPr>
            </a:lvl6pPr>
            <a:lvl7pPr marL="2971800" indent="-228600" eaLnBrk="0" fontAlgn="base" hangingPunct="0">
              <a:spcBef>
                <a:spcPct val="0"/>
              </a:spcBef>
              <a:spcAft>
                <a:spcPct val="0"/>
              </a:spcAft>
              <a:tabLst>
                <a:tab pos="457200" algn="l"/>
              </a:tabLst>
              <a:defRPr sz="2600" b="1">
                <a:solidFill>
                  <a:schemeClr val="tx2"/>
                </a:solidFill>
                <a:latin typeface="Arial" charset="0"/>
              </a:defRPr>
            </a:lvl7pPr>
            <a:lvl8pPr marL="3429000" indent="-228600" eaLnBrk="0" fontAlgn="base" hangingPunct="0">
              <a:spcBef>
                <a:spcPct val="0"/>
              </a:spcBef>
              <a:spcAft>
                <a:spcPct val="0"/>
              </a:spcAft>
              <a:tabLst>
                <a:tab pos="457200" algn="l"/>
              </a:tabLst>
              <a:defRPr sz="2600" b="1">
                <a:solidFill>
                  <a:schemeClr val="tx2"/>
                </a:solidFill>
                <a:latin typeface="Arial" charset="0"/>
              </a:defRPr>
            </a:lvl8pPr>
            <a:lvl9pPr marL="3886200" indent="-228600" eaLnBrk="0" fontAlgn="base" hangingPunct="0">
              <a:spcBef>
                <a:spcPct val="0"/>
              </a:spcBef>
              <a:spcAft>
                <a:spcPct val="0"/>
              </a:spcAft>
              <a:tabLst>
                <a:tab pos="457200" algn="l"/>
              </a:tabLst>
              <a:defRPr sz="2600" b="1">
                <a:solidFill>
                  <a:schemeClr val="tx2"/>
                </a:solidFill>
                <a:latin typeface="Arial" charset="0"/>
              </a:defRPr>
            </a:lvl9pPr>
          </a:lstStyle>
          <a:p>
            <a:pPr eaLnBrk="1" hangingPunct="1">
              <a:spcAft>
                <a:spcPct val="50000"/>
              </a:spcAft>
            </a:pPr>
            <a:r>
              <a:rPr lang="de-DE" altLang="de-DE" sz="2000" b="0" dirty="0" smtClean="0">
                <a:solidFill>
                  <a:schemeClr val="tx1"/>
                </a:solidFill>
                <a:latin typeface="Tahoma" pitchFamily="34" charset="0"/>
              </a:rPr>
              <a:t>Die Weiler Wärme hat die Maßnahme beschränkt ausgeschrieben und zusätzlich im Mitteilungsblatt auf die Ausschreibung hinge-wiesen:</a:t>
            </a:r>
          </a:p>
          <a:p>
            <a:pPr eaLnBrk="1" hangingPunct="1">
              <a:spcAft>
                <a:spcPct val="50000"/>
              </a:spcAft>
            </a:pPr>
            <a:r>
              <a:rPr lang="de-DE" altLang="de-DE" sz="2000" b="0" dirty="0" smtClean="0">
                <a:solidFill>
                  <a:schemeClr val="tx1"/>
                </a:solidFill>
                <a:latin typeface="Tahoma" pitchFamily="34" charset="0"/>
              </a:rPr>
              <a:t>Leider haben nur zwei Firmen abgeben:</a:t>
            </a:r>
          </a:p>
          <a:p>
            <a:pPr eaLnBrk="1" hangingPunct="1">
              <a:spcAft>
                <a:spcPct val="50000"/>
              </a:spcAft>
            </a:pPr>
            <a:r>
              <a:rPr lang="de-DE" altLang="de-DE" sz="2000" b="0" dirty="0" smtClean="0">
                <a:solidFill>
                  <a:schemeClr val="tx1"/>
                </a:solidFill>
                <a:latin typeface="Tahoma" pitchFamily="34" charset="0"/>
              </a:rPr>
              <a:t>Günstigster Bieter war die Firma „Neub Bauen und Energie“ mit 397.347,43 € gegenüber Zweiten mit 530.694,15 € (33% teurer).</a:t>
            </a:r>
          </a:p>
          <a:p>
            <a:pPr eaLnBrk="1" hangingPunct="1">
              <a:spcAft>
                <a:spcPct val="50000"/>
              </a:spcAft>
            </a:pPr>
            <a:endParaRPr lang="de-DE" altLang="de-DE" sz="2000" b="0" dirty="0">
              <a:solidFill>
                <a:schemeClr val="tx1"/>
              </a:solidFill>
              <a:latin typeface="Tahoma" pitchFamily="34" charset="0"/>
            </a:endParaRPr>
          </a:p>
        </p:txBody>
      </p:sp>
      <p:sp>
        <p:nvSpPr>
          <p:cNvPr id="6" name="Datumsplatzhalter 5"/>
          <p:cNvSpPr>
            <a:spLocks noGrp="1"/>
          </p:cNvSpPr>
          <p:nvPr>
            <p:ph type="dt" sz="half" idx="10"/>
          </p:nvPr>
        </p:nvSpPr>
        <p:spPr/>
        <p:txBody>
          <a:bodyPr/>
          <a:lstStyle/>
          <a:p>
            <a:pPr>
              <a:defRPr/>
            </a:pPr>
            <a:endParaRPr lang="de-DE"/>
          </a:p>
        </p:txBody>
      </p:sp>
      <p:sp>
        <p:nvSpPr>
          <p:cNvPr id="9"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Bericht des Vorstands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sp>
        <p:nvSpPr>
          <p:cNvPr id="12"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Tree>
    <p:extLst>
      <p:ext uri="{BB962C8B-B14F-4D97-AF65-F5344CB8AC3E}">
        <p14:creationId xmlns:p14="http://schemas.microsoft.com/office/powerpoint/2010/main" val="81765523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afterEffect" nodePh="1">
                                  <p:stCondLst>
                                    <p:cond delay="500"/>
                                  </p:stCondLst>
                                  <p:endCondLst>
                                    <p:cond evt="begin" delay="0">
                                      <p:tn val="5"/>
                                    </p:cond>
                                  </p:endCondLst>
                                  <p:childTnLst>
                                    <p:set>
                                      <p:cBhvr>
                                        <p:cTn id="6" dur="1" fill="hold">
                                          <p:stCondLst>
                                            <p:cond delay="0"/>
                                          </p:stCondLst>
                                        </p:cTn>
                                        <p:tgtEl>
                                          <p:spTgt spid="156676"/>
                                        </p:tgtEl>
                                        <p:attrNameLst>
                                          <p:attrName>style.visibility</p:attrName>
                                        </p:attrNameLst>
                                      </p:cBhvr>
                                      <p:to>
                                        <p:strVal val="visible"/>
                                      </p:to>
                                    </p:set>
                                    <p:anim calcmode="lin" valueType="num">
                                      <p:cBhvr additive="base">
                                        <p:cTn id="7" dur="1000" fill="hold"/>
                                        <p:tgtEl>
                                          <p:spTgt spid="156676"/>
                                        </p:tgtEl>
                                        <p:attrNameLst>
                                          <p:attrName>ppt_x</p:attrName>
                                        </p:attrNameLst>
                                      </p:cBhvr>
                                      <p:tavLst>
                                        <p:tav tm="0">
                                          <p:val>
                                            <p:strVal val="0-#ppt_w/2"/>
                                          </p:val>
                                        </p:tav>
                                        <p:tav tm="100000">
                                          <p:val>
                                            <p:strVal val="#ppt_x"/>
                                          </p:val>
                                        </p:tav>
                                      </p:tavLst>
                                    </p:anim>
                                    <p:anim calcmode="lin" valueType="num">
                                      <p:cBhvr additive="base">
                                        <p:cTn id="8" dur="1000" fill="hold"/>
                                        <p:tgtEl>
                                          <p:spTgt spid="1566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p:stCondLst>
                                    <p:cond delay="500"/>
                                  </p:stCondLst>
                                  <p:childTnLst>
                                    <p:set>
                                      <p:cBhvr>
                                        <p:cTn id="11" dur="1" fill="hold">
                                          <p:stCondLst>
                                            <p:cond delay="0"/>
                                          </p:stCondLst>
                                        </p:cTn>
                                        <p:tgtEl>
                                          <p:spTgt spid="156677"/>
                                        </p:tgtEl>
                                        <p:attrNameLst>
                                          <p:attrName>style.visibility</p:attrName>
                                        </p:attrNameLst>
                                      </p:cBhvr>
                                      <p:to>
                                        <p:strVal val="visible"/>
                                      </p:to>
                                    </p:set>
                                    <p:anim calcmode="lin" valueType="num">
                                      <p:cBhvr additive="base">
                                        <p:cTn id="12" dur="1000" fill="hold"/>
                                        <p:tgtEl>
                                          <p:spTgt spid="156677"/>
                                        </p:tgtEl>
                                        <p:attrNameLst>
                                          <p:attrName>ppt_x</p:attrName>
                                        </p:attrNameLst>
                                      </p:cBhvr>
                                      <p:tavLst>
                                        <p:tav tm="0">
                                          <p:val>
                                            <p:strVal val="0-#ppt_w/2"/>
                                          </p:val>
                                        </p:tav>
                                        <p:tav tm="100000">
                                          <p:val>
                                            <p:strVal val="#ppt_x"/>
                                          </p:val>
                                        </p:tav>
                                      </p:tavLst>
                                    </p:anim>
                                    <p:anim calcmode="lin" valueType="num">
                                      <p:cBhvr additive="base">
                                        <p:cTn id="13" dur="1000" fill="hold"/>
                                        <p:tgtEl>
                                          <p:spTgt spid="1566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6" grpId="0" autoUpdateAnimBg="0"/>
      <p:bldP spid="156677"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Inhaltsplatzhalter 4"/>
          <p:cNvSpPr>
            <a:spLocks noGrp="1"/>
          </p:cNvSpPr>
          <p:nvPr>
            <p:ph idx="1"/>
          </p:nvPr>
        </p:nvSpPr>
        <p:spPr>
          <a:xfrm>
            <a:off x="1403648" y="1052736"/>
            <a:ext cx="6747520" cy="443932"/>
          </a:xfrm>
        </p:spPr>
        <p:txBody>
          <a:bodyPr/>
          <a:lstStyle/>
          <a:p>
            <a:r>
              <a:rPr lang="de-DE" sz="2000" dirty="0">
                <a:latin typeface="Tahoma" panose="020B0604030504040204" pitchFamily="34" charset="0"/>
                <a:ea typeface="Tahoma" panose="020B0604030504040204" pitchFamily="34" charset="0"/>
                <a:cs typeface="Tahoma" panose="020B0604030504040204" pitchFamily="34" charset="0"/>
              </a:rPr>
              <a:t>Ausbau des Wärmenetzes</a:t>
            </a:r>
            <a:r>
              <a:rPr lang="de-DE" sz="2000" dirty="0" smtClean="0">
                <a:latin typeface="Tahoma" panose="020B0604030504040204" pitchFamily="34" charset="0"/>
                <a:ea typeface="Tahoma" panose="020B0604030504040204" pitchFamily="34" charset="0"/>
                <a:cs typeface="Tahoma" panose="020B0604030504040204" pitchFamily="34" charset="0"/>
              </a:rPr>
              <a:t>: Herzogsweiler </a:t>
            </a:r>
            <a:endParaRPr lang="de-DE" dirty="0"/>
          </a:p>
        </p:txBody>
      </p:sp>
      <p:sp>
        <p:nvSpPr>
          <p:cNvPr id="156676" name="Rectangle 4"/>
          <p:cNvSpPr>
            <a:spLocks noChangeArrowheads="1"/>
          </p:cNvSpPr>
          <p:nvPr/>
        </p:nvSpPr>
        <p:spPr bwMode="auto">
          <a:xfrm>
            <a:off x="1026256" y="2514233"/>
            <a:ext cx="855345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tabLst>
                <a:tab pos="457200" algn="l"/>
              </a:tabLst>
              <a:defRPr sz="2600" b="1">
                <a:solidFill>
                  <a:schemeClr val="tx2"/>
                </a:solidFill>
                <a:latin typeface="Arial" charset="0"/>
              </a:defRPr>
            </a:lvl1pPr>
            <a:lvl2pPr marL="742950" indent="-285750" eaLnBrk="0" hangingPunct="0">
              <a:tabLst>
                <a:tab pos="457200" algn="l"/>
              </a:tabLst>
              <a:defRPr sz="2600" b="1">
                <a:solidFill>
                  <a:schemeClr val="tx2"/>
                </a:solidFill>
                <a:latin typeface="Arial" charset="0"/>
              </a:defRPr>
            </a:lvl2pPr>
            <a:lvl3pPr marL="1143000" indent="-228600" eaLnBrk="0" hangingPunct="0">
              <a:tabLst>
                <a:tab pos="457200" algn="l"/>
              </a:tabLst>
              <a:defRPr sz="2600" b="1">
                <a:solidFill>
                  <a:schemeClr val="tx2"/>
                </a:solidFill>
                <a:latin typeface="Arial" charset="0"/>
              </a:defRPr>
            </a:lvl3pPr>
            <a:lvl4pPr marL="1600200" indent="-228600" eaLnBrk="0" hangingPunct="0">
              <a:tabLst>
                <a:tab pos="457200" algn="l"/>
              </a:tabLst>
              <a:defRPr sz="2600" b="1">
                <a:solidFill>
                  <a:schemeClr val="tx2"/>
                </a:solidFill>
                <a:latin typeface="Arial" charset="0"/>
              </a:defRPr>
            </a:lvl4pPr>
            <a:lvl5pPr marL="2057400" indent="-228600" eaLnBrk="0" hangingPunct="0">
              <a:tabLst>
                <a:tab pos="457200" algn="l"/>
              </a:tabLst>
              <a:defRPr sz="2600" b="1">
                <a:solidFill>
                  <a:schemeClr val="tx2"/>
                </a:solidFill>
                <a:latin typeface="Arial" charset="0"/>
              </a:defRPr>
            </a:lvl5pPr>
            <a:lvl6pPr marL="2514600" indent="-228600" eaLnBrk="0" fontAlgn="base" hangingPunct="0">
              <a:spcBef>
                <a:spcPct val="0"/>
              </a:spcBef>
              <a:spcAft>
                <a:spcPct val="0"/>
              </a:spcAft>
              <a:tabLst>
                <a:tab pos="457200" algn="l"/>
              </a:tabLst>
              <a:defRPr sz="2600" b="1">
                <a:solidFill>
                  <a:schemeClr val="tx2"/>
                </a:solidFill>
                <a:latin typeface="Arial" charset="0"/>
              </a:defRPr>
            </a:lvl6pPr>
            <a:lvl7pPr marL="2971800" indent="-228600" eaLnBrk="0" fontAlgn="base" hangingPunct="0">
              <a:spcBef>
                <a:spcPct val="0"/>
              </a:spcBef>
              <a:spcAft>
                <a:spcPct val="0"/>
              </a:spcAft>
              <a:tabLst>
                <a:tab pos="457200" algn="l"/>
              </a:tabLst>
              <a:defRPr sz="2600" b="1">
                <a:solidFill>
                  <a:schemeClr val="tx2"/>
                </a:solidFill>
                <a:latin typeface="Arial" charset="0"/>
              </a:defRPr>
            </a:lvl7pPr>
            <a:lvl8pPr marL="3429000" indent="-228600" eaLnBrk="0" fontAlgn="base" hangingPunct="0">
              <a:spcBef>
                <a:spcPct val="0"/>
              </a:spcBef>
              <a:spcAft>
                <a:spcPct val="0"/>
              </a:spcAft>
              <a:tabLst>
                <a:tab pos="457200" algn="l"/>
              </a:tabLst>
              <a:defRPr sz="2600" b="1">
                <a:solidFill>
                  <a:schemeClr val="tx2"/>
                </a:solidFill>
                <a:latin typeface="Arial" charset="0"/>
              </a:defRPr>
            </a:lvl8pPr>
            <a:lvl9pPr marL="3886200" indent="-228600" eaLnBrk="0" fontAlgn="base" hangingPunct="0">
              <a:spcBef>
                <a:spcPct val="0"/>
              </a:spcBef>
              <a:spcAft>
                <a:spcPct val="0"/>
              </a:spcAft>
              <a:tabLst>
                <a:tab pos="457200" algn="l"/>
              </a:tabLst>
              <a:defRPr sz="2600" b="1">
                <a:solidFill>
                  <a:schemeClr val="tx2"/>
                </a:solidFill>
                <a:latin typeface="Arial" charset="0"/>
              </a:defRPr>
            </a:lvl9pPr>
          </a:lstStyle>
          <a:p>
            <a:pPr eaLnBrk="1" hangingPunct="1">
              <a:spcAft>
                <a:spcPct val="50000"/>
              </a:spcAft>
            </a:pPr>
            <a:endParaRPr lang="de-DE" altLang="de-DE" sz="2000" b="0" dirty="0">
              <a:solidFill>
                <a:schemeClr val="tx1"/>
              </a:solidFill>
              <a:latin typeface="Tahoma" pitchFamily="34" charset="0"/>
            </a:endParaRPr>
          </a:p>
        </p:txBody>
      </p:sp>
      <p:sp>
        <p:nvSpPr>
          <p:cNvPr id="6" name="Datumsplatzhalter 5"/>
          <p:cNvSpPr>
            <a:spLocks noGrp="1"/>
          </p:cNvSpPr>
          <p:nvPr>
            <p:ph type="dt" sz="half" idx="10"/>
          </p:nvPr>
        </p:nvSpPr>
        <p:spPr/>
        <p:txBody>
          <a:bodyPr/>
          <a:lstStyle/>
          <a:p>
            <a:pPr>
              <a:defRPr/>
            </a:pPr>
            <a:endParaRPr lang="de-DE"/>
          </a:p>
        </p:txBody>
      </p:sp>
      <p:sp>
        <p:nvSpPr>
          <p:cNvPr id="9"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Bericht des Vorstands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sp>
        <p:nvSpPr>
          <p:cNvPr id="12"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pic>
        <p:nvPicPr>
          <p:cNvPr id="2" name="Grafik 1"/>
          <p:cNvPicPr>
            <a:picLocks noChangeAspect="1"/>
          </p:cNvPicPr>
          <p:nvPr/>
        </p:nvPicPr>
        <p:blipFill>
          <a:blip r:embed="rId3"/>
          <a:stretch>
            <a:fillRect/>
          </a:stretch>
        </p:blipFill>
        <p:spPr>
          <a:xfrm>
            <a:off x="1259631" y="1392622"/>
            <a:ext cx="7763237" cy="4772682"/>
          </a:xfrm>
          <a:prstGeom prst="rect">
            <a:avLst/>
          </a:prstGeom>
        </p:spPr>
      </p:pic>
    </p:spTree>
    <p:extLst>
      <p:ext uri="{BB962C8B-B14F-4D97-AF65-F5344CB8AC3E}">
        <p14:creationId xmlns:p14="http://schemas.microsoft.com/office/powerpoint/2010/main" val="338151817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afterEffect" nodePh="1">
                                  <p:stCondLst>
                                    <p:cond delay="500"/>
                                  </p:stCondLst>
                                  <p:endCondLst>
                                    <p:cond evt="begin" delay="0">
                                      <p:tn val="5"/>
                                    </p:cond>
                                  </p:endCondLst>
                                  <p:childTnLst>
                                    <p:set>
                                      <p:cBhvr>
                                        <p:cTn id="6" dur="1" fill="hold">
                                          <p:stCondLst>
                                            <p:cond delay="0"/>
                                          </p:stCondLst>
                                        </p:cTn>
                                        <p:tgtEl>
                                          <p:spTgt spid="156676"/>
                                        </p:tgtEl>
                                        <p:attrNameLst>
                                          <p:attrName>style.visibility</p:attrName>
                                        </p:attrNameLst>
                                      </p:cBhvr>
                                      <p:to>
                                        <p:strVal val="visible"/>
                                      </p:to>
                                    </p:set>
                                    <p:anim calcmode="lin" valueType="num">
                                      <p:cBhvr additive="base">
                                        <p:cTn id="7" dur="1000" fill="hold"/>
                                        <p:tgtEl>
                                          <p:spTgt spid="156676"/>
                                        </p:tgtEl>
                                        <p:attrNameLst>
                                          <p:attrName>ppt_x</p:attrName>
                                        </p:attrNameLst>
                                      </p:cBhvr>
                                      <p:tavLst>
                                        <p:tav tm="0">
                                          <p:val>
                                            <p:strVal val="0-#ppt_w/2"/>
                                          </p:val>
                                        </p:tav>
                                        <p:tav tm="100000">
                                          <p:val>
                                            <p:strVal val="#ppt_x"/>
                                          </p:val>
                                        </p:tav>
                                      </p:tavLst>
                                    </p:anim>
                                    <p:anim calcmode="lin" valueType="num">
                                      <p:cBhvr additive="base">
                                        <p:cTn id="8" dur="1000" fill="hold"/>
                                        <p:tgtEl>
                                          <p:spTgt spid="1566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6"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Inhaltsplatzhalter 4"/>
          <p:cNvSpPr>
            <a:spLocks noGrp="1"/>
          </p:cNvSpPr>
          <p:nvPr>
            <p:ph idx="1"/>
          </p:nvPr>
        </p:nvSpPr>
        <p:spPr>
          <a:xfrm>
            <a:off x="1403648" y="1052736"/>
            <a:ext cx="6747520" cy="443932"/>
          </a:xfrm>
        </p:spPr>
        <p:txBody>
          <a:bodyPr/>
          <a:lstStyle/>
          <a:p>
            <a:r>
              <a:rPr lang="de-DE" sz="2000" dirty="0">
                <a:latin typeface="Tahoma" panose="020B0604030504040204" pitchFamily="34" charset="0"/>
                <a:ea typeface="Tahoma" panose="020B0604030504040204" pitchFamily="34" charset="0"/>
                <a:cs typeface="Tahoma" panose="020B0604030504040204" pitchFamily="34" charset="0"/>
              </a:rPr>
              <a:t>Ausbau des Wärmenetzes</a:t>
            </a:r>
            <a:r>
              <a:rPr lang="de-DE" sz="2000" dirty="0" smtClean="0">
                <a:latin typeface="Tahoma" panose="020B0604030504040204" pitchFamily="34" charset="0"/>
                <a:ea typeface="Tahoma" panose="020B0604030504040204" pitchFamily="34" charset="0"/>
                <a:cs typeface="Tahoma" panose="020B0604030504040204" pitchFamily="34" charset="0"/>
              </a:rPr>
              <a:t>: Herzogsweiler </a:t>
            </a:r>
            <a:endParaRPr lang="de-DE" dirty="0"/>
          </a:p>
        </p:txBody>
      </p:sp>
      <p:sp>
        <p:nvSpPr>
          <p:cNvPr id="156676" name="Rectangle 4"/>
          <p:cNvSpPr>
            <a:spLocks noChangeArrowheads="1"/>
          </p:cNvSpPr>
          <p:nvPr/>
        </p:nvSpPr>
        <p:spPr bwMode="auto">
          <a:xfrm>
            <a:off x="1026256" y="2514233"/>
            <a:ext cx="855345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tabLst>
                <a:tab pos="457200" algn="l"/>
              </a:tabLst>
              <a:defRPr sz="2600" b="1">
                <a:solidFill>
                  <a:schemeClr val="tx2"/>
                </a:solidFill>
                <a:latin typeface="Arial" charset="0"/>
              </a:defRPr>
            </a:lvl1pPr>
            <a:lvl2pPr marL="742950" indent="-285750" eaLnBrk="0" hangingPunct="0">
              <a:tabLst>
                <a:tab pos="457200" algn="l"/>
              </a:tabLst>
              <a:defRPr sz="2600" b="1">
                <a:solidFill>
                  <a:schemeClr val="tx2"/>
                </a:solidFill>
                <a:latin typeface="Arial" charset="0"/>
              </a:defRPr>
            </a:lvl2pPr>
            <a:lvl3pPr marL="1143000" indent="-228600" eaLnBrk="0" hangingPunct="0">
              <a:tabLst>
                <a:tab pos="457200" algn="l"/>
              </a:tabLst>
              <a:defRPr sz="2600" b="1">
                <a:solidFill>
                  <a:schemeClr val="tx2"/>
                </a:solidFill>
                <a:latin typeface="Arial" charset="0"/>
              </a:defRPr>
            </a:lvl3pPr>
            <a:lvl4pPr marL="1600200" indent="-228600" eaLnBrk="0" hangingPunct="0">
              <a:tabLst>
                <a:tab pos="457200" algn="l"/>
              </a:tabLst>
              <a:defRPr sz="2600" b="1">
                <a:solidFill>
                  <a:schemeClr val="tx2"/>
                </a:solidFill>
                <a:latin typeface="Arial" charset="0"/>
              </a:defRPr>
            </a:lvl4pPr>
            <a:lvl5pPr marL="2057400" indent="-228600" eaLnBrk="0" hangingPunct="0">
              <a:tabLst>
                <a:tab pos="457200" algn="l"/>
              </a:tabLst>
              <a:defRPr sz="2600" b="1">
                <a:solidFill>
                  <a:schemeClr val="tx2"/>
                </a:solidFill>
                <a:latin typeface="Arial" charset="0"/>
              </a:defRPr>
            </a:lvl5pPr>
            <a:lvl6pPr marL="2514600" indent="-228600" eaLnBrk="0" fontAlgn="base" hangingPunct="0">
              <a:spcBef>
                <a:spcPct val="0"/>
              </a:spcBef>
              <a:spcAft>
                <a:spcPct val="0"/>
              </a:spcAft>
              <a:tabLst>
                <a:tab pos="457200" algn="l"/>
              </a:tabLst>
              <a:defRPr sz="2600" b="1">
                <a:solidFill>
                  <a:schemeClr val="tx2"/>
                </a:solidFill>
                <a:latin typeface="Arial" charset="0"/>
              </a:defRPr>
            </a:lvl6pPr>
            <a:lvl7pPr marL="2971800" indent="-228600" eaLnBrk="0" fontAlgn="base" hangingPunct="0">
              <a:spcBef>
                <a:spcPct val="0"/>
              </a:spcBef>
              <a:spcAft>
                <a:spcPct val="0"/>
              </a:spcAft>
              <a:tabLst>
                <a:tab pos="457200" algn="l"/>
              </a:tabLst>
              <a:defRPr sz="2600" b="1">
                <a:solidFill>
                  <a:schemeClr val="tx2"/>
                </a:solidFill>
                <a:latin typeface="Arial" charset="0"/>
              </a:defRPr>
            </a:lvl7pPr>
            <a:lvl8pPr marL="3429000" indent="-228600" eaLnBrk="0" fontAlgn="base" hangingPunct="0">
              <a:spcBef>
                <a:spcPct val="0"/>
              </a:spcBef>
              <a:spcAft>
                <a:spcPct val="0"/>
              </a:spcAft>
              <a:tabLst>
                <a:tab pos="457200" algn="l"/>
              </a:tabLst>
              <a:defRPr sz="2600" b="1">
                <a:solidFill>
                  <a:schemeClr val="tx2"/>
                </a:solidFill>
                <a:latin typeface="Arial" charset="0"/>
              </a:defRPr>
            </a:lvl8pPr>
            <a:lvl9pPr marL="3886200" indent="-228600" eaLnBrk="0" fontAlgn="base" hangingPunct="0">
              <a:spcBef>
                <a:spcPct val="0"/>
              </a:spcBef>
              <a:spcAft>
                <a:spcPct val="0"/>
              </a:spcAft>
              <a:tabLst>
                <a:tab pos="457200" algn="l"/>
              </a:tabLst>
              <a:defRPr sz="2600" b="1">
                <a:solidFill>
                  <a:schemeClr val="tx2"/>
                </a:solidFill>
                <a:latin typeface="Arial" charset="0"/>
              </a:defRPr>
            </a:lvl9pPr>
          </a:lstStyle>
          <a:p>
            <a:pPr eaLnBrk="1" hangingPunct="1">
              <a:spcAft>
                <a:spcPct val="50000"/>
              </a:spcAft>
            </a:pPr>
            <a:endParaRPr lang="de-DE" altLang="de-DE" sz="2000" b="0" dirty="0">
              <a:solidFill>
                <a:schemeClr val="tx1"/>
              </a:solidFill>
              <a:latin typeface="Tahoma" pitchFamily="34" charset="0"/>
            </a:endParaRPr>
          </a:p>
        </p:txBody>
      </p:sp>
      <p:sp>
        <p:nvSpPr>
          <p:cNvPr id="6" name="Datumsplatzhalter 5"/>
          <p:cNvSpPr>
            <a:spLocks noGrp="1"/>
          </p:cNvSpPr>
          <p:nvPr>
            <p:ph type="dt" sz="half" idx="10"/>
          </p:nvPr>
        </p:nvSpPr>
        <p:spPr/>
        <p:txBody>
          <a:bodyPr/>
          <a:lstStyle/>
          <a:p>
            <a:pPr>
              <a:defRPr/>
            </a:pPr>
            <a:endParaRPr lang="de-DE"/>
          </a:p>
        </p:txBody>
      </p:sp>
      <p:sp>
        <p:nvSpPr>
          <p:cNvPr id="9"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Bericht des Vorstands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sp>
        <p:nvSpPr>
          <p:cNvPr id="12"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
        <p:nvSpPr>
          <p:cNvPr id="3" name="Textfeld 2"/>
          <p:cNvSpPr txBox="1"/>
          <p:nvPr/>
        </p:nvSpPr>
        <p:spPr>
          <a:xfrm>
            <a:off x="683568" y="1844824"/>
            <a:ext cx="8136904" cy="4493538"/>
          </a:xfrm>
          <a:prstGeom prst="rect">
            <a:avLst/>
          </a:prstGeom>
          <a:noFill/>
        </p:spPr>
        <p:txBody>
          <a:bodyPr wrap="square" rtlCol="0">
            <a:spAutoFit/>
          </a:bodyPr>
          <a:lstStyle/>
          <a:p>
            <a:r>
              <a:rPr lang="de-DE" dirty="0" smtClean="0"/>
              <a:t>Der Pachtvertrag für ein </a:t>
            </a:r>
            <a:r>
              <a:rPr lang="de-DE" dirty="0" err="1"/>
              <a:t>H</a:t>
            </a:r>
            <a:r>
              <a:rPr lang="de-DE" dirty="0" err="1" smtClean="0"/>
              <a:t>eizhaus</a:t>
            </a:r>
            <a:r>
              <a:rPr lang="de-DE" dirty="0" smtClean="0"/>
              <a:t> wurde mit Herrn Ziegler abgeschlossen, dem wir hierfür ganz herzlich Danke sagen möchten.</a:t>
            </a:r>
          </a:p>
          <a:p>
            <a:r>
              <a:rPr lang="de-DE" dirty="0" smtClean="0"/>
              <a:t>Der Bauantrag für das </a:t>
            </a:r>
            <a:r>
              <a:rPr lang="de-DE" dirty="0" err="1" smtClean="0"/>
              <a:t>Heizhaus</a:t>
            </a:r>
            <a:r>
              <a:rPr lang="de-DE" dirty="0" smtClean="0"/>
              <a:t> ist in den letzten Zügen und wird die nächsten Tage eingereicht werden.</a:t>
            </a:r>
          </a:p>
          <a:p>
            <a:r>
              <a:rPr lang="de-DE" dirty="0" smtClean="0"/>
              <a:t>Zwischenzeitlich ist auch der mobile </a:t>
            </a:r>
            <a:r>
              <a:rPr lang="de-DE" dirty="0" err="1" smtClean="0"/>
              <a:t>Hackschnit-zelcontainer</a:t>
            </a:r>
            <a:r>
              <a:rPr lang="de-DE" dirty="0" smtClean="0"/>
              <a:t> auf dem Grundstück des Herrn Ziegler vorübergehend aufgestellt.</a:t>
            </a:r>
          </a:p>
          <a:p>
            <a:r>
              <a:rPr lang="de-DE" dirty="0" smtClean="0"/>
              <a:t>Dieser dient als Übergangsheizung bis das </a:t>
            </a:r>
            <a:r>
              <a:rPr lang="de-DE" dirty="0" err="1" smtClean="0"/>
              <a:t>Heizhaus</a:t>
            </a:r>
            <a:r>
              <a:rPr lang="de-DE" dirty="0" smtClean="0"/>
              <a:t> endgültig gestellt ist.</a:t>
            </a:r>
          </a:p>
        </p:txBody>
      </p:sp>
    </p:spTree>
    <p:extLst>
      <p:ext uri="{BB962C8B-B14F-4D97-AF65-F5344CB8AC3E}">
        <p14:creationId xmlns:p14="http://schemas.microsoft.com/office/powerpoint/2010/main" val="377571629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afterEffect" nodePh="1">
                                  <p:stCondLst>
                                    <p:cond delay="500"/>
                                  </p:stCondLst>
                                  <p:endCondLst>
                                    <p:cond evt="begin" delay="0">
                                      <p:tn val="5"/>
                                    </p:cond>
                                  </p:endCondLst>
                                  <p:childTnLst>
                                    <p:set>
                                      <p:cBhvr>
                                        <p:cTn id="6" dur="1" fill="hold">
                                          <p:stCondLst>
                                            <p:cond delay="0"/>
                                          </p:stCondLst>
                                        </p:cTn>
                                        <p:tgtEl>
                                          <p:spTgt spid="156676"/>
                                        </p:tgtEl>
                                        <p:attrNameLst>
                                          <p:attrName>style.visibility</p:attrName>
                                        </p:attrNameLst>
                                      </p:cBhvr>
                                      <p:to>
                                        <p:strVal val="visible"/>
                                      </p:to>
                                    </p:set>
                                    <p:anim calcmode="lin" valueType="num">
                                      <p:cBhvr additive="base">
                                        <p:cTn id="7" dur="1000" fill="hold"/>
                                        <p:tgtEl>
                                          <p:spTgt spid="156676"/>
                                        </p:tgtEl>
                                        <p:attrNameLst>
                                          <p:attrName>ppt_x</p:attrName>
                                        </p:attrNameLst>
                                      </p:cBhvr>
                                      <p:tavLst>
                                        <p:tav tm="0">
                                          <p:val>
                                            <p:strVal val="0-#ppt_w/2"/>
                                          </p:val>
                                        </p:tav>
                                        <p:tav tm="100000">
                                          <p:val>
                                            <p:strVal val="#ppt_x"/>
                                          </p:val>
                                        </p:tav>
                                      </p:tavLst>
                                    </p:anim>
                                    <p:anim calcmode="lin" valueType="num">
                                      <p:cBhvr additive="base">
                                        <p:cTn id="8" dur="1000" fill="hold"/>
                                        <p:tgtEl>
                                          <p:spTgt spid="15667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6"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6676" name="Rectangle 4"/>
          <p:cNvSpPr>
            <a:spLocks noChangeArrowheads="1"/>
          </p:cNvSpPr>
          <p:nvPr/>
        </p:nvSpPr>
        <p:spPr bwMode="auto">
          <a:xfrm>
            <a:off x="1588538" y="5675068"/>
            <a:ext cx="62865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tabLst>
                <a:tab pos="457200" algn="l"/>
              </a:tabLst>
              <a:defRPr sz="2600" b="1">
                <a:solidFill>
                  <a:schemeClr val="tx2"/>
                </a:solidFill>
                <a:latin typeface="Arial" charset="0"/>
              </a:defRPr>
            </a:lvl1pPr>
            <a:lvl2pPr marL="742950" indent="-285750" eaLnBrk="0" hangingPunct="0">
              <a:tabLst>
                <a:tab pos="457200" algn="l"/>
              </a:tabLst>
              <a:defRPr sz="2600" b="1">
                <a:solidFill>
                  <a:schemeClr val="tx2"/>
                </a:solidFill>
                <a:latin typeface="Arial" charset="0"/>
              </a:defRPr>
            </a:lvl2pPr>
            <a:lvl3pPr marL="1143000" indent="-228600" eaLnBrk="0" hangingPunct="0">
              <a:tabLst>
                <a:tab pos="457200" algn="l"/>
              </a:tabLst>
              <a:defRPr sz="2600" b="1">
                <a:solidFill>
                  <a:schemeClr val="tx2"/>
                </a:solidFill>
                <a:latin typeface="Arial" charset="0"/>
              </a:defRPr>
            </a:lvl3pPr>
            <a:lvl4pPr marL="1600200" indent="-228600" eaLnBrk="0" hangingPunct="0">
              <a:tabLst>
                <a:tab pos="457200" algn="l"/>
              </a:tabLst>
              <a:defRPr sz="2600" b="1">
                <a:solidFill>
                  <a:schemeClr val="tx2"/>
                </a:solidFill>
                <a:latin typeface="Arial" charset="0"/>
              </a:defRPr>
            </a:lvl4pPr>
            <a:lvl5pPr marL="2057400" indent="-228600" eaLnBrk="0" hangingPunct="0">
              <a:tabLst>
                <a:tab pos="457200" algn="l"/>
              </a:tabLst>
              <a:defRPr sz="2600" b="1">
                <a:solidFill>
                  <a:schemeClr val="tx2"/>
                </a:solidFill>
                <a:latin typeface="Arial" charset="0"/>
              </a:defRPr>
            </a:lvl5pPr>
            <a:lvl6pPr marL="2514600" indent="-228600" eaLnBrk="0" fontAlgn="base" hangingPunct="0">
              <a:spcBef>
                <a:spcPct val="0"/>
              </a:spcBef>
              <a:spcAft>
                <a:spcPct val="0"/>
              </a:spcAft>
              <a:tabLst>
                <a:tab pos="457200" algn="l"/>
              </a:tabLst>
              <a:defRPr sz="2600" b="1">
                <a:solidFill>
                  <a:schemeClr val="tx2"/>
                </a:solidFill>
                <a:latin typeface="Arial" charset="0"/>
              </a:defRPr>
            </a:lvl6pPr>
            <a:lvl7pPr marL="2971800" indent="-228600" eaLnBrk="0" fontAlgn="base" hangingPunct="0">
              <a:spcBef>
                <a:spcPct val="0"/>
              </a:spcBef>
              <a:spcAft>
                <a:spcPct val="0"/>
              </a:spcAft>
              <a:tabLst>
                <a:tab pos="457200" algn="l"/>
              </a:tabLst>
              <a:defRPr sz="2600" b="1">
                <a:solidFill>
                  <a:schemeClr val="tx2"/>
                </a:solidFill>
                <a:latin typeface="Arial" charset="0"/>
              </a:defRPr>
            </a:lvl7pPr>
            <a:lvl8pPr marL="3429000" indent="-228600" eaLnBrk="0" fontAlgn="base" hangingPunct="0">
              <a:spcBef>
                <a:spcPct val="0"/>
              </a:spcBef>
              <a:spcAft>
                <a:spcPct val="0"/>
              </a:spcAft>
              <a:tabLst>
                <a:tab pos="457200" algn="l"/>
              </a:tabLst>
              <a:defRPr sz="2600" b="1">
                <a:solidFill>
                  <a:schemeClr val="tx2"/>
                </a:solidFill>
                <a:latin typeface="Arial" charset="0"/>
              </a:defRPr>
            </a:lvl8pPr>
            <a:lvl9pPr marL="3886200" indent="-228600" eaLnBrk="0" fontAlgn="base" hangingPunct="0">
              <a:spcBef>
                <a:spcPct val="0"/>
              </a:spcBef>
              <a:spcAft>
                <a:spcPct val="0"/>
              </a:spcAft>
              <a:tabLst>
                <a:tab pos="457200" algn="l"/>
              </a:tabLst>
              <a:defRPr sz="2600" b="1">
                <a:solidFill>
                  <a:schemeClr val="tx2"/>
                </a:solidFill>
                <a:latin typeface="Arial" charset="0"/>
              </a:defRPr>
            </a:lvl9pPr>
          </a:lstStyle>
          <a:p>
            <a:pPr eaLnBrk="1" hangingPunct="1">
              <a:spcAft>
                <a:spcPct val="50000"/>
              </a:spcAft>
            </a:pPr>
            <a:r>
              <a:rPr lang="de-DE" altLang="de-DE" sz="2000" b="0" dirty="0">
                <a:solidFill>
                  <a:schemeClr val="tx1"/>
                </a:solidFill>
                <a:latin typeface="Tahoma" pitchFamily="34" charset="0"/>
              </a:rPr>
              <a:t>-&gt; angeschlossene Gebäude mit Wärmeabsatz</a:t>
            </a:r>
          </a:p>
          <a:p>
            <a:pPr eaLnBrk="1" hangingPunct="1">
              <a:spcAft>
                <a:spcPct val="50000"/>
              </a:spcAft>
            </a:pPr>
            <a:endParaRPr lang="de-DE" altLang="de-DE" sz="2000" b="0" dirty="0">
              <a:solidFill>
                <a:schemeClr val="tx1"/>
              </a:solidFill>
              <a:latin typeface="Tahoma" pitchFamily="34" charset="0"/>
            </a:endParaRPr>
          </a:p>
        </p:txBody>
      </p:sp>
      <p:sp>
        <p:nvSpPr>
          <p:cNvPr id="3" name="Datumsplatzhalter 2"/>
          <p:cNvSpPr>
            <a:spLocks noGrp="1"/>
          </p:cNvSpPr>
          <p:nvPr>
            <p:ph type="dt" sz="half" idx="10"/>
          </p:nvPr>
        </p:nvSpPr>
        <p:spPr/>
        <p:txBody>
          <a:bodyPr/>
          <a:lstStyle/>
          <a:p>
            <a:pPr>
              <a:defRPr/>
            </a:pPr>
            <a:endParaRPr lang="de-DE"/>
          </a:p>
        </p:txBody>
      </p:sp>
      <p:sp>
        <p:nvSpPr>
          <p:cNvPr id="8" name="Rectangle 12"/>
          <p:cNvSpPr>
            <a:spLocks noGrp="1" noChangeArrowheads="1"/>
          </p:cNvSpPr>
          <p:nvPr>
            <p:ph type="title"/>
          </p:nvPr>
        </p:nvSpPr>
        <p:spPr>
          <a:xfrm>
            <a:off x="971600" y="836712"/>
            <a:ext cx="7189788" cy="387350"/>
          </a:xfrm>
        </p:spPr>
        <p:txBody>
          <a:bodyPr/>
          <a:lstStyle/>
          <a:p>
            <a:pPr algn="ctr" eaLnBrk="1" hangingPunct="1">
              <a:defRPr/>
            </a:pPr>
            <a:r>
              <a:rPr lang="de-DE" sz="2000" dirty="0">
                <a:solidFill>
                  <a:schemeClr val="tx1">
                    <a:lumMod val="65000"/>
                    <a:lumOff val="35000"/>
                  </a:schemeClr>
                </a:solidFill>
                <a:latin typeface="Tahoma" pitchFamily="34" charset="0"/>
                <a:ea typeface="+mn-ea"/>
                <a:cs typeface="Tahoma" pitchFamily="34" charset="0"/>
              </a:rPr>
              <a:t>Entwicklung</a:t>
            </a:r>
            <a:r>
              <a:rPr lang="de-DE" sz="1800" dirty="0">
                <a:solidFill>
                  <a:schemeClr val="tx1">
                    <a:lumMod val="65000"/>
                    <a:lumOff val="35000"/>
                  </a:schemeClr>
                </a:solidFill>
                <a:latin typeface="Tahoma" pitchFamily="34" charset="0"/>
                <a:ea typeface="+mn-ea"/>
                <a:cs typeface="Tahoma" pitchFamily="34" charset="0"/>
              </a:rPr>
              <a:t> </a:t>
            </a:r>
            <a:r>
              <a:rPr lang="de-DE" sz="2000" dirty="0">
                <a:solidFill>
                  <a:schemeClr val="tx1">
                    <a:lumMod val="65000"/>
                    <a:lumOff val="35000"/>
                  </a:schemeClr>
                </a:solidFill>
                <a:latin typeface="Tahoma" pitchFamily="34" charset="0"/>
                <a:ea typeface="+mn-ea"/>
                <a:cs typeface="Tahoma" pitchFamily="34" charset="0"/>
              </a:rPr>
              <a:t>der Genossenschaft 2008 bis </a:t>
            </a:r>
            <a:r>
              <a:rPr lang="de-DE" sz="2000" dirty="0" smtClean="0">
                <a:solidFill>
                  <a:schemeClr val="tx1">
                    <a:lumMod val="65000"/>
                    <a:lumOff val="35000"/>
                  </a:schemeClr>
                </a:solidFill>
                <a:latin typeface="Tahoma" pitchFamily="34" charset="0"/>
                <a:ea typeface="+mn-ea"/>
                <a:cs typeface="Tahoma" pitchFamily="34" charset="0"/>
              </a:rPr>
              <a:t>2020</a:t>
            </a:r>
            <a:endParaRPr lang="de-DE" sz="2000" dirty="0">
              <a:solidFill>
                <a:schemeClr val="tx1">
                  <a:lumMod val="65000"/>
                  <a:lumOff val="35000"/>
                </a:schemeClr>
              </a:solidFill>
              <a:latin typeface="Tahoma" pitchFamily="34" charset="0"/>
              <a:ea typeface="+mn-ea"/>
              <a:cs typeface="Tahoma" pitchFamily="34" charset="0"/>
            </a:endParaRPr>
          </a:p>
        </p:txBody>
      </p:sp>
      <p:sp>
        <p:nvSpPr>
          <p:cNvPr id="7"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Bericht des Vorstands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graphicFrame>
        <p:nvGraphicFramePr>
          <p:cNvPr id="9" name="Diagramm 8"/>
          <p:cNvGraphicFramePr>
            <a:graphicFrameLocks/>
          </p:cNvGraphicFramePr>
          <p:nvPr>
            <p:extLst>
              <p:ext uri="{D42A27DB-BD31-4B8C-83A1-F6EECF244321}">
                <p14:modId xmlns:p14="http://schemas.microsoft.com/office/powerpoint/2010/main" val="1775545577"/>
              </p:ext>
            </p:extLst>
          </p:nvPr>
        </p:nvGraphicFramePr>
        <p:xfrm>
          <a:off x="1115616" y="1224062"/>
          <a:ext cx="6759422" cy="4451006"/>
        </p:xfrm>
        <a:graphic>
          <a:graphicData uri="http://schemas.openxmlformats.org/drawingml/2006/chart">
            <c:chart xmlns:c="http://schemas.openxmlformats.org/drawingml/2006/chart" xmlns:r="http://schemas.openxmlformats.org/officeDocument/2006/relationships" r:id="rId3"/>
          </a:graphicData>
        </a:graphic>
      </p:graphicFrame>
      <p:sp>
        <p:nvSpPr>
          <p:cNvPr id="10"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Tree>
    <p:extLst>
      <p:ext uri="{BB962C8B-B14F-4D97-AF65-F5344CB8AC3E}">
        <p14:creationId xmlns:p14="http://schemas.microsoft.com/office/powerpoint/2010/main" val="252887582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156676"/>
                                        </p:tgtEl>
                                        <p:attrNameLst>
                                          <p:attrName>style.visibility</p:attrName>
                                        </p:attrNameLst>
                                      </p:cBhvr>
                                      <p:to>
                                        <p:strVal val="visible"/>
                                      </p:to>
                                    </p:set>
                                    <p:animEffect transition="in" filter="fade">
                                      <p:cBhvr>
                                        <p:cTn id="15" dur="2000"/>
                                        <p:tgtEl>
                                          <p:spTgt spid="156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6" grpId="0" autoUpdateAnimBg="0"/>
      <p:bldP spid="8" grpId="0" autoUpdateAnimBg="0"/>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6676" name="Rectangle 4"/>
          <p:cNvSpPr>
            <a:spLocks noChangeArrowheads="1"/>
          </p:cNvSpPr>
          <p:nvPr/>
        </p:nvSpPr>
        <p:spPr bwMode="auto">
          <a:xfrm>
            <a:off x="1588538" y="5675068"/>
            <a:ext cx="62865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tabLst>
                <a:tab pos="457200" algn="l"/>
              </a:tabLst>
              <a:defRPr sz="2600" b="1">
                <a:solidFill>
                  <a:schemeClr val="tx2"/>
                </a:solidFill>
                <a:latin typeface="Arial" charset="0"/>
              </a:defRPr>
            </a:lvl1pPr>
            <a:lvl2pPr marL="742950" indent="-285750" eaLnBrk="0" hangingPunct="0">
              <a:tabLst>
                <a:tab pos="457200" algn="l"/>
              </a:tabLst>
              <a:defRPr sz="2600" b="1">
                <a:solidFill>
                  <a:schemeClr val="tx2"/>
                </a:solidFill>
                <a:latin typeface="Arial" charset="0"/>
              </a:defRPr>
            </a:lvl2pPr>
            <a:lvl3pPr marL="1143000" indent="-228600" eaLnBrk="0" hangingPunct="0">
              <a:tabLst>
                <a:tab pos="457200" algn="l"/>
              </a:tabLst>
              <a:defRPr sz="2600" b="1">
                <a:solidFill>
                  <a:schemeClr val="tx2"/>
                </a:solidFill>
                <a:latin typeface="Arial" charset="0"/>
              </a:defRPr>
            </a:lvl3pPr>
            <a:lvl4pPr marL="1600200" indent="-228600" eaLnBrk="0" hangingPunct="0">
              <a:tabLst>
                <a:tab pos="457200" algn="l"/>
              </a:tabLst>
              <a:defRPr sz="2600" b="1">
                <a:solidFill>
                  <a:schemeClr val="tx2"/>
                </a:solidFill>
                <a:latin typeface="Arial" charset="0"/>
              </a:defRPr>
            </a:lvl4pPr>
            <a:lvl5pPr marL="2057400" indent="-228600" eaLnBrk="0" hangingPunct="0">
              <a:tabLst>
                <a:tab pos="457200" algn="l"/>
              </a:tabLst>
              <a:defRPr sz="2600" b="1">
                <a:solidFill>
                  <a:schemeClr val="tx2"/>
                </a:solidFill>
                <a:latin typeface="Arial" charset="0"/>
              </a:defRPr>
            </a:lvl5pPr>
            <a:lvl6pPr marL="2514600" indent="-228600" eaLnBrk="0" fontAlgn="base" hangingPunct="0">
              <a:spcBef>
                <a:spcPct val="0"/>
              </a:spcBef>
              <a:spcAft>
                <a:spcPct val="0"/>
              </a:spcAft>
              <a:tabLst>
                <a:tab pos="457200" algn="l"/>
              </a:tabLst>
              <a:defRPr sz="2600" b="1">
                <a:solidFill>
                  <a:schemeClr val="tx2"/>
                </a:solidFill>
                <a:latin typeface="Arial" charset="0"/>
              </a:defRPr>
            </a:lvl6pPr>
            <a:lvl7pPr marL="2971800" indent="-228600" eaLnBrk="0" fontAlgn="base" hangingPunct="0">
              <a:spcBef>
                <a:spcPct val="0"/>
              </a:spcBef>
              <a:spcAft>
                <a:spcPct val="0"/>
              </a:spcAft>
              <a:tabLst>
                <a:tab pos="457200" algn="l"/>
              </a:tabLst>
              <a:defRPr sz="2600" b="1">
                <a:solidFill>
                  <a:schemeClr val="tx2"/>
                </a:solidFill>
                <a:latin typeface="Arial" charset="0"/>
              </a:defRPr>
            </a:lvl7pPr>
            <a:lvl8pPr marL="3429000" indent="-228600" eaLnBrk="0" fontAlgn="base" hangingPunct="0">
              <a:spcBef>
                <a:spcPct val="0"/>
              </a:spcBef>
              <a:spcAft>
                <a:spcPct val="0"/>
              </a:spcAft>
              <a:tabLst>
                <a:tab pos="457200" algn="l"/>
              </a:tabLst>
              <a:defRPr sz="2600" b="1">
                <a:solidFill>
                  <a:schemeClr val="tx2"/>
                </a:solidFill>
                <a:latin typeface="Arial" charset="0"/>
              </a:defRPr>
            </a:lvl8pPr>
            <a:lvl9pPr marL="3886200" indent="-228600" eaLnBrk="0" fontAlgn="base" hangingPunct="0">
              <a:spcBef>
                <a:spcPct val="0"/>
              </a:spcBef>
              <a:spcAft>
                <a:spcPct val="0"/>
              </a:spcAft>
              <a:tabLst>
                <a:tab pos="457200" algn="l"/>
              </a:tabLst>
              <a:defRPr sz="2600" b="1">
                <a:solidFill>
                  <a:schemeClr val="tx2"/>
                </a:solidFill>
                <a:latin typeface="Arial" charset="0"/>
              </a:defRPr>
            </a:lvl9pPr>
          </a:lstStyle>
          <a:p>
            <a:pPr eaLnBrk="1" hangingPunct="1">
              <a:spcAft>
                <a:spcPct val="50000"/>
              </a:spcAft>
            </a:pPr>
            <a:r>
              <a:rPr lang="de-DE" altLang="de-DE" sz="2000" b="0" dirty="0">
                <a:solidFill>
                  <a:schemeClr val="tx1"/>
                </a:solidFill>
                <a:latin typeface="Tahoma" pitchFamily="34" charset="0"/>
              </a:rPr>
              <a:t>-&gt; angeschlossene Gebäude mit Wärmeabsatz</a:t>
            </a:r>
          </a:p>
          <a:p>
            <a:pPr eaLnBrk="1" hangingPunct="1">
              <a:spcAft>
                <a:spcPct val="50000"/>
              </a:spcAft>
            </a:pPr>
            <a:endParaRPr lang="de-DE" altLang="de-DE" sz="2000" b="0" dirty="0">
              <a:solidFill>
                <a:schemeClr val="tx1"/>
              </a:solidFill>
              <a:latin typeface="Tahoma" pitchFamily="34" charset="0"/>
            </a:endParaRPr>
          </a:p>
        </p:txBody>
      </p:sp>
      <p:sp>
        <p:nvSpPr>
          <p:cNvPr id="3" name="Datumsplatzhalter 2"/>
          <p:cNvSpPr>
            <a:spLocks noGrp="1"/>
          </p:cNvSpPr>
          <p:nvPr>
            <p:ph type="dt" sz="half" idx="10"/>
          </p:nvPr>
        </p:nvSpPr>
        <p:spPr/>
        <p:txBody>
          <a:bodyPr/>
          <a:lstStyle/>
          <a:p>
            <a:pPr>
              <a:defRPr/>
            </a:pPr>
            <a:endParaRPr lang="de-DE"/>
          </a:p>
        </p:txBody>
      </p:sp>
      <p:sp>
        <p:nvSpPr>
          <p:cNvPr id="8" name="Rectangle 12"/>
          <p:cNvSpPr>
            <a:spLocks noGrp="1" noChangeArrowheads="1"/>
          </p:cNvSpPr>
          <p:nvPr>
            <p:ph type="title"/>
          </p:nvPr>
        </p:nvSpPr>
        <p:spPr>
          <a:xfrm>
            <a:off x="971600" y="836712"/>
            <a:ext cx="7189788" cy="387350"/>
          </a:xfrm>
        </p:spPr>
        <p:txBody>
          <a:bodyPr/>
          <a:lstStyle/>
          <a:p>
            <a:pPr algn="ctr" eaLnBrk="1" hangingPunct="1">
              <a:defRPr/>
            </a:pPr>
            <a:r>
              <a:rPr lang="de-DE" sz="2000" dirty="0">
                <a:solidFill>
                  <a:schemeClr val="tx1">
                    <a:lumMod val="65000"/>
                    <a:lumOff val="35000"/>
                  </a:schemeClr>
                </a:solidFill>
                <a:latin typeface="Tahoma" pitchFamily="34" charset="0"/>
                <a:ea typeface="+mn-ea"/>
                <a:cs typeface="Tahoma" pitchFamily="34" charset="0"/>
              </a:rPr>
              <a:t>Entwicklung</a:t>
            </a:r>
            <a:r>
              <a:rPr lang="de-DE" sz="1800" dirty="0">
                <a:solidFill>
                  <a:schemeClr val="tx1">
                    <a:lumMod val="65000"/>
                    <a:lumOff val="35000"/>
                  </a:schemeClr>
                </a:solidFill>
                <a:latin typeface="Tahoma" pitchFamily="34" charset="0"/>
                <a:ea typeface="+mn-ea"/>
                <a:cs typeface="Tahoma" pitchFamily="34" charset="0"/>
              </a:rPr>
              <a:t> </a:t>
            </a:r>
            <a:r>
              <a:rPr lang="de-DE" sz="2000" dirty="0">
                <a:solidFill>
                  <a:schemeClr val="tx1">
                    <a:lumMod val="65000"/>
                    <a:lumOff val="35000"/>
                  </a:schemeClr>
                </a:solidFill>
                <a:latin typeface="Tahoma" pitchFamily="34" charset="0"/>
                <a:ea typeface="+mn-ea"/>
                <a:cs typeface="Tahoma" pitchFamily="34" charset="0"/>
              </a:rPr>
              <a:t>der Genossenschaft 2008 bis </a:t>
            </a:r>
            <a:r>
              <a:rPr lang="de-DE" sz="2000" dirty="0" smtClean="0">
                <a:solidFill>
                  <a:schemeClr val="tx1">
                    <a:lumMod val="65000"/>
                    <a:lumOff val="35000"/>
                  </a:schemeClr>
                </a:solidFill>
                <a:latin typeface="Tahoma" pitchFamily="34" charset="0"/>
                <a:ea typeface="+mn-ea"/>
                <a:cs typeface="Tahoma" pitchFamily="34" charset="0"/>
              </a:rPr>
              <a:t>2020</a:t>
            </a:r>
            <a:endParaRPr lang="de-DE" sz="2000" dirty="0">
              <a:solidFill>
                <a:schemeClr val="tx1">
                  <a:lumMod val="65000"/>
                  <a:lumOff val="35000"/>
                </a:schemeClr>
              </a:solidFill>
              <a:latin typeface="Tahoma" pitchFamily="34" charset="0"/>
              <a:ea typeface="+mn-ea"/>
              <a:cs typeface="Tahoma" pitchFamily="34" charset="0"/>
            </a:endParaRPr>
          </a:p>
        </p:txBody>
      </p:sp>
      <p:sp>
        <p:nvSpPr>
          <p:cNvPr id="7"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Bericht des Vorstands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graphicFrame>
        <p:nvGraphicFramePr>
          <p:cNvPr id="10" name="Diagramm 9"/>
          <p:cNvGraphicFramePr>
            <a:graphicFrameLocks/>
          </p:cNvGraphicFramePr>
          <p:nvPr>
            <p:extLst>
              <p:ext uri="{D42A27DB-BD31-4B8C-83A1-F6EECF244321}">
                <p14:modId xmlns:p14="http://schemas.microsoft.com/office/powerpoint/2010/main" val="914209509"/>
              </p:ext>
            </p:extLst>
          </p:nvPr>
        </p:nvGraphicFramePr>
        <p:xfrm>
          <a:off x="1406831" y="1288895"/>
          <a:ext cx="6330337" cy="4280210"/>
        </p:xfrm>
        <a:graphic>
          <a:graphicData uri="http://schemas.openxmlformats.org/drawingml/2006/chart">
            <c:chart xmlns:c="http://schemas.openxmlformats.org/drawingml/2006/chart" xmlns:r="http://schemas.openxmlformats.org/officeDocument/2006/relationships" r:id="rId3"/>
          </a:graphicData>
        </a:graphic>
      </p:graphicFrame>
      <p:sp>
        <p:nvSpPr>
          <p:cNvPr id="9"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Tree>
    <p:extLst>
      <p:ext uri="{BB962C8B-B14F-4D97-AF65-F5344CB8AC3E}">
        <p14:creationId xmlns:p14="http://schemas.microsoft.com/office/powerpoint/2010/main" val="192050683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156676"/>
                                        </p:tgtEl>
                                        <p:attrNameLst>
                                          <p:attrName>style.visibility</p:attrName>
                                        </p:attrNameLst>
                                      </p:cBhvr>
                                      <p:to>
                                        <p:strVal val="visible"/>
                                      </p:to>
                                    </p:set>
                                    <p:animEffect transition="in" filter="fade">
                                      <p:cBhvr>
                                        <p:cTn id="15" dur="2000"/>
                                        <p:tgtEl>
                                          <p:spTgt spid="156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6" grpId="0" autoUpdateAnimBg="0"/>
      <p:bldP spid="8" grpId="0" autoUpdateAnimBg="0"/>
      <p:bldP spid="7" grpId="0" animBg="1"/>
    </p:bldLst>
  </p:timing>
</p:sld>
</file>

<file path=ppt/slides/slide1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graphicFrame>
        <p:nvGraphicFramePr>
          <p:cNvPr id="4098" name="Diagramm 17"/>
          <p:cNvGraphicFramePr>
            <a:graphicFrameLocks/>
          </p:cNvGraphicFramePr>
          <p:nvPr>
            <p:extLst>
              <p:ext uri="{D42A27DB-BD31-4B8C-83A1-F6EECF244321}">
                <p14:modId xmlns:p14="http://schemas.microsoft.com/office/powerpoint/2010/main" val="3740214362"/>
              </p:ext>
            </p:extLst>
          </p:nvPr>
        </p:nvGraphicFramePr>
        <p:xfrm>
          <a:off x="1284288" y="2133600"/>
          <a:ext cx="6813550" cy="3067050"/>
        </p:xfrm>
        <a:graphic>
          <a:graphicData uri="http://schemas.openxmlformats.org/presentationml/2006/ole">
            <mc:AlternateContent xmlns:mc="http://schemas.openxmlformats.org/markup-compatibility/2006">
              <mc:Choice xmlns:v="urn:schemas-microsoft-com:vml" Requires="v">
                <p:oleObj spid="_x0000_s16570" name="Arbeitsblatt" r:id="rId4" imgW="6522624" imgH="2941505" progId="Excel.Sheet.8">
                  <p:embed/>
                </p:oleObj>
              </mc:Choice>
              <mc:Fallback>
                <p:oleObj name="Arbeitsblatt" r:id="rId4" imgW="6522624" imgH="2941505" progId="Excel.Sheet.8">
                  <p:embed/>
                  <p:pic>
                    <p:nvPicPr>
                      <p:cNvPr id="0" name=""/>
                      <p:cNvPicPr>
                        <a:picLocks noChangeArrowheads="1"/>
                      </p:cNvPicPr>
                      <p:nvPr/>
                    </p:nvPicPr>
                    <p:blipFill>
                      <a:blip r:embed="rId5"/>
                      <a:srcRect/>
                      <a:stretch>
                        <a:fillRect/>
                      </a:stretch>
                    </p:blipFill>
                    <p:spPr bwMode="auto">
                      <a:xfrm>
                        <a:off x="1284288" y="2133600"/>
                        <a:ext cx="6813550" cy="30670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Datumsplatzhalter 2"/>
          <p:cNvSpPr>
            <a:spLocks noGrp="1"/>
          </p:cNvSpPr>
          <p:nvPr>
            <p:ph type="dt" sz="half" idx="10"/>
          </p:nvPr>
        </p:nvSpPr>
        <p:spPr/>
        <p:txBody>
          <a:bodyPr/>
          <a:lstStyle/>
          <a:p>
            <a:pPr>
              <a:defRPr/>
            </a:pPr>
            <a:endParaRPr lang="de-DE"/>
          </a:p>
        </p:txBody>
      </p:sp>
      <p:sp>
        <p:nvSpPr>
          <p:cNvPr id="8" name="Rectangle 12"/>
          <p:cNvSpPr>
            <a:spLocks noGrp="1" noChangeArrowheads="1"/>
          </p:cNvSpPr>
          <p:nvPr>
            <p:ph type="title"/>
          </p:nvPr>
        </p:nvSpPr>
        <p:spPr>
          <a:xfrm>
            <a:off x="971600" y="836712"/>
            <a:ext cx="7189788" cy="387350"/>
          </a:xfrm>
        </p:spPr>
        <p:txBody>
          <a:bodyPr/>
          <a:lstStyle/>
          <a:p>
            <a:pPr algn="ctr" eaLnBrk="1" hangingPunct="1">
              <a:defRPr/>
            </a:pPr>
            <a:r>
              <a:rPr lang="de-DE" sz="2000" dirty="0">
                <a:solidFill>
                  <a:schemeClr val="tx1">
                    <a:lumMod val="65000"/>
                    <a:lumOff val="35000"/>
                  </a:schemeClr>
                </a:solidFill>
                <a:latin typeface="Tahoma" pitchFamily="34" charset="0"/>
                <a:ea typeface="+mn-ea"/>
                <a:cs typeface="Tahoma" pitchFamily="34" charset="0"/>
              </a:rPr>
              <a:t>Entwicklung</a:t>
            </a:r>
            <a:r>
              <a:rPr lang="de-DE" sz="1800" dirty="0">
                <a:solidFill>
                  <a:schemeClr val="tx1">
                    <a:lumMod val="65000"/>
                    <a:lumOff val="35000"/>
                  </a:schemeClr>
                </a:solidFill>
                <a:latin typeface="Tahoma" pitchFamily="34" charset="0"/>
                <a:ea typeface="+mn-ea"/>
                <a:cs typeface="Tahoma" pitchFamily="34" charset="0"/>
              </a:rPr>
              <a:t> </a:t>
            </a:r>
            <a:r>
              <a:rPr lang="de-DE" sz="2000" dirty="0">
                <a:solidFill>
                  <a:schemeClr val="tx1">
                    <a:lumMod val="65000"/>
                    <a:lumOff val="35000"/>
                  </a:schemeClr>
                </a:solidFill>
                <a:latin typeface="Tahoma" pitchFamily="34" charset="0"/>
                <a:ea typeface="+mn-ea"/>
                <a:cs typeface="Tahoma" pitchFamily="34" charset="0"/>
              </a:rPr>
              <a:t>der Genossenschaft 2008 bis </a:t>
            </a:r>
            <a:r>
              <a:rPr lang="de-DE" sz="2000" dirty="0" smtClean="0">
                <a:solidFill>
                  <a:schemeClr val="tx1">
                    <a:lumMod val="65000"/>
                    <a:lumOff val="35000"/>
                  </a:schemeClr>
                </a:solidFill>
                <a:latin typeface="Tahoma" pitchFamily="34" charset="0"/>
                <a:ea typeface="+mn-ea"/>
                <a:cs typeface="Tahoma" pitchFamily="34" charset="0"/>
              </a:rPr>
              <a:t>2020</a:t>
            </a:r>
            <a:endParaRPr lang="de-DE" sz="2000" dirty="0">
              <a:solidFill>
                <a:schemeClr val="tx1">
                  <a:lumMod val="65000"/>
                  <a:lumOff val="35000"/>
                </a:schemeClr>
              </a:solidFill>
              <a:latin typeface="Tahoma" pitchFamily="34" charset="0"/>
              <a:ea typeface="+mn-ea"/>
              <a:cs typeface="Tahoma" pitchFamily="34" charset="0"/>
            </a:endParaRPr>
          </a:p>
        </p:txBody>
      </p:sp>
      <p:sp>
        <p:nvSpPr>
          <p:cNvPr id="6"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Bericht des Vorstands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sp>
        <p:nvSpPr>
          <p:cNvPr id="7"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Tree>
    <p:extLst>
      <p:ext uri="{BB962C8B-B14F-4D97-AF65-F5344CB8AC3E}">
        <p14:creationId xmlns:p14="http://schemas.microsoft.com/office/powerpoint/2010/main" val="306034198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2000"/>
                                        <p:tgtEl>
                                          <p:spTgt spid="8"/>
                                        </p:tgtEl>
                                      </p:cBhvr>
                                    </p:animEffect>
                                  </p:childTnLst>
                                </p:cTn>
                              </p:par>
                            </p:childTnLst>
                          </p:cTn>
                        </p:par>
                        <p:par>
                          <p:cTn id="12" fill="hold">
                            <p:stCondLst>
                              <p:cond delay="2500"/>
                            </p:stCondLst>
                            <p:childTnLst>
                              <p:par>
                                <p:cTn id="13" presetID="10" presetClass="entr" presetSubtype="0" fill="hold" grpId="0" nodeType="after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20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4098" grpId="0"/>
      <p:bldP spid="8" grpId="0" autoUpdateAnimBg="0"/>
      <p:bldP spid="6"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Inhaltsplatzhalter 4"/>
          <p:cNvSpPr>
            <a:spLocks noGrp="1"/>
          </p:cNvSpPr>
          <p:nvPr>
            <p:ph idx="1"/>
          </p:nvPr>
        </p:nvSpPr>
        <p:spPr>
          <a:xfrm>
            <a:off x="1403648" y="1052736"/>
            <a:ext cx="6747520" cy="443932"/>
          </a:xfrm>
        </p:spPr>
        <p:txBody>
          <a:bodyPr/>
          <a:lstStyle/>
          <a:p>
            <a:r>
              <a:rPr lang="de-DE" sz="2000" dirty="0">
                <a:latin typeface="Tahoma" panose="020B0604030504040204" pitchFamily="34" charset="0"/>
                <a:ea typeface="Tahoma" panose="020B0604030504040204" pitchFamily="34" charset="0"/>
                <a:cs typeface="Tahoma" panose="020B0604030504040204" pitchFamily="34" charset="0"/>
              </a:rPr>
              <a:t>Ausbau des Wärmenetzes: aktueller Stand</a:t>
            </a:r>
          </a:p>
          <a:p>
            <a:endParaRPr lang="de-DE" dirty="0"/>
          </a:p>
        </p:txBody>
      </p:sp>
      <p:sp>
        <p:nvSpPr>
          <p:cNvPr id="156676" name="Rectangle 4"/>
          <p:cNvSpPr>
            <a:spLocks noChangeArrowheads="1"/>
          </p:cNvSpPr>
          <p:nvPr/>
        </p:nvSpPr>
        <p:spPr bwMode="auto">
          <a:xfrm>
            <a:off x="1026256" y="2514233"/>
            <a:ext cx="855345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tabLst>
                <a:tab pos="457200" algn="l"/>
              </a:tabLst>
              <a:defRPr sz="2600" b="1">
                <a:solidFill>
                  <a:schemeClr val="tx2"/>
                </a:solidFill>
                <a:latin typeface="Arial" charset="0"/>
              </a:defRPr>
            </a:lvl1pPr>
            <a:lvl2pPr marL="742950" indent="-285750" eaLnBrk="0" hangingPunct="0">
              <a:tabLst>
                <a:tab pos="457200" algn="l"/>
              </a:tabLst>
              <a:defRPr sz="2600" b="1">
                <a:solidFill>
                  <a:schemeClr val="tx2"/>
                </a:solidFill>
                <a:latin typeface="Arial" charset="0"/>
              </a:defRPr>
            </a:lvl2pPr>
            <a:lvl3pPr marL="1143000" indent="-228600" eaLnBrk="0" hangingPunct="0">
              <a:tabLst>
                <a:tab pos="457200" algn="l"/>
              </a:tabLst>
              <a:defRPr sz="2600" b="1">
                <a:solidFill>
                  <a:schemeClr val="tx2"/>
                </a:solidFill>
                <a:latin typeface="Arial" charset="0"/>
              </a:defRPr>
            </a:lvl3pPr>
            <a:lvl4pPr marL="1600200" indent="-228600" eaLnBrk="0" hangingPunct="0">
              <a:tabLst>
                <a:tab pos="457200" algn="l"/>
              </a:tabLst>
              <a:defRPr sz="2600" b="1">
                <a:solidFill>
                  <a:schemeClr val="tx2"/>
                </a:solidFill>
                <a:latin typeface="Arial" charset="0"/>
              </a:defRPr>
            </a:lvl4pPr>
            <a:lvl5pPr marL="2057400" indent="-228600" eaLnBrk="0" hangingPunct="0">
              <a:tabLst>
                <a:tab pos="457200" algn="l"/>
              </a:tabLst>
              <a:defRPr sz="2600" b="1">
                <a:solidFill>
                  <a:schemeClr val="tx2"/>
                </a:solidFill>
                <a:latin typeface="Arial" charset="0"/>
              </a:defRPr>
            </a:lvl5pPr>
            <a:lvl6pPr marL="2514600" indent="-228600" eaLnBrk="0" fontAlgn="base" hangingPunct="0">
              <a:spcBef>
                <a:spcPct val="0"/>
              </a:spcBef>
              <a:spcAft>
                <a:spcPct val="0"/>
              </a:spcAft>
              <a:tabLst>
                <a:tab pos="457200" algn="l"/>
              </a:tabLst>
              <a:defRPr sz="2600" b="1">
                <a:solidFill>
                  <a:schemeClr val="tx2"/>
                </a:solidFill>
                <a:latin typeface="Arial" charset="0"/>
              </a:defRPr>
            </a:lvl6pPr>
            <a:lvl7pPr marL="2971800" indent="-228600" eaLnBrk="0" fontAlgn="base" hangingPunct="0">
              <a:spcBef>
                <a:spcPct val="0"/>
              </a:spcBef>
              <a:spcAft>
                <a:spcPct val="0"/>
              </a:spcAft>
              <a:tabLst>
                <a:tab pos="457200" algn="l"/>
              </a:tabLst>
              <a:defRPr sz="2600" b="1">
                <a:solidFill>
                  <a:schemeClr val="tx2"/>
                </a:solidFill>
                <a:latin typeface="Arial" charset="0"/>
              </a:defRPr>
            </a:lvl7pPr>
            <a:lvl8pPr marL="3429000" indent="-228600" eaLnBrk="0" fontAlgn="base" hangingPunct="0">
              <a:spcBef>
                <a:spcPct val="0"/>
              </a:spcBef>
              <a:spcAft>
                <a:spcPct val="0"/>
              </a:spcAft>
              <a:tabLst>
                <a:tab pos="457200" algn="l"/>
              </a:tabLst>
              <a:defRPr sz="2600" b="1">
                <a:solidFill>
                  <a:schemeClr val="tx2"/>
                </a:solidFill>
                <a:latin typeface="Arial" charset="0"/>
              </a:defRPr>
            </a:lvl8pPr>
            <a:lvl9pPr marL="3886200" indent="-228600" eaLnBrk="0" fontAlgn="base" hangingPunct="0">
              <a:spcBef>
                <a:spcPct val="0"/>
              </a:spcBef>
              <a:spcAft>
                <a:spcPct val="0"/>
              </a:spcAft>
              <a:tabLst>
                <a:tab pos="457200" algn="l"/>
              </a:tabLst>
              <a:defRPr sz="2600" b="1">
                <a:solidFill>
                  <a:schemeClr val="tx2"/>
                </a:solidFill>
                <a:latin typeface="Arial" charset="0"/>
              </a:defRPr>
            </a:lvl9pPr>
          </a:lstStyle>
          <a:p>
            <a:pPr eaLnBrk="1" hangingPunct="1">
              <a:spcAft>
                <a:spcPct val="50000"/>
              </a:spcAft>
            </a:pPr>
            <a:endParaRPr lang="de-DE" altLang="de-DE" sz="2000" b="0" dirty="0">
              <a:solidFill>
                <a:schemeClr val="tx1"/>
              </a:solidFill>
              <a:latin typeface="Tahoma" pitchFamily="34" charset="0"/>
            </a:endParaRPr>
          </a:p>
        </p:txBody>
      </p:sp>
      <p:sp>
        <p:nvSpPr>
          <p:cNvPr id="156677" name="Rectangle 5"/>
          <p:cNvSpPr>
            <a:spLocks noChangeArrowheads="1"/>
          </p:cNvSpPr>
          <p:nvPr/>
        </p:nvSpPr>
        <p:spPr bwMode="auto">
          <a:xfrm>
            <a:off x="1026256" y="29718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tabLst>
                <a:tab pos="457200" algn="l"/>
              </a:tabLst>
              <a:defRPr sz="2600" b="1">
                <a:solidFill>
                  <a:schemeClr val="tx2"/>
                </a:solidFill>
                <a:latin typeface="Arial" charset="0"/>
              </a:defRPr>
            </a:lvl1pPr>
            <a:lvl2pPr marL="742950" indent="-285750" eaLnBrk="0" hangingPunct="0">
              <a:tabLst>
                <a:tab pos="457200" algn="l"/>
              </a:tabLst>
              <a:defRPr sz="2600" b="1">
                <a:solidFill>
                  <a:schemeClr val="tx2"/>
                </a:solidFill>
                <a:latin typeface="Arial" charset="0"/>
              </a:defRPr>
            </a:lvl2pPr>
            <a:lvl3pPr marL="1143000" indent="-228600" eaLnBrk="0" hangingPunct="0">
              <a:tabLst>
                <a:tab pos="457200" algn="l"/>
              </a:tabLst>
              <a:defRPr sz="2600" b="1">
                <a:solidFill>
                  <a:schemeClr val="tx2"/>
                </a:solidFill>
                <a:latin typeface="Arial" charset="0"/>
              </a:defRPr>
            </a:lvl3pPr>
            <a:lvl4pPr marL="1600200" indent="-228600" eaLnBrk="0" hangingPunct="0">
              <a:tabLst>
                <a:tab pos="457200" algn="l"/>
              </a:tabLst>
              <a:defRPr sz="2600" b="1">
                <a:solidFill>
                  <a:schemeClr val="tx2"/>
                </a:solidFill>
                <a:latin typeface="Arial" charset="0"/>
              </a:defRPr>
            </a:lvl4pPr>
            <a:lvl5pPr marL="2057400" indent="-228600" eaLnBrk="0" hangingPunct="0">
              <a:tabLst>
                <a:tab pos="457200" algn="l"/>
              </a:tabLst>
              <a:defRPr sz="2600" b="1">
                <a:solidFill>
                  <a:schemeClr val="tx2"/>
                </a:solidFill>
                <a:latin typeface="Arial" charset="0"/>
              </a:defRPr>
            </a:lvl5pPr>
            <a:lvl6pPr marL="2514600" indent="-228600" eaLnBrk="0" fontAlgn="base" hangingPunct="0">
              <a:spcBef>
                <a:spcPct val="0"/>
              </a:spcBef>
              <a:spcAft>
                <a:spcPct val="0"/>
              </a:spcAft>
              <a:tabLst>
                <a:tab pos="457200" algn="l"/>
              </a:tabLst>
              <a:defRPr sz="2600" b="1">
                <a:solidFill>
                  <a:schemeClr val="tx2"/>
                </a:solidFill>
                <a:latin typeface="Arial" charset="0"/>
              </a:defRPr>
            </a:lvl6pPr>
            <a:lvl7pPr marL="2971800" indent="-228600" eaLnBrk="0" fontAlgn="base" hangingPunct="0">
              <a:spcBef>
                <a:spcPct val="0"/>
              </a:spcBef>
              <a:spcAft>
                <a:spcPct val="0"/>
              </a:spcAft>
              <a:tabLst>
                <a:tab pos="457200" algn="l"/>
              </a:tabLst>
              <a:defRPr sz="2600" b="1">
                <a:solidFill>
                  <a:schemeClr val="tx2"/>
                </a:solidFill>
                <a:latin typeface="Arial" charset="0"/>
              </a:defRPr>
            </a:lvl7pPr>
            <a:lvl8pPr marL="3429000" indent="-228600" eaLnBrk="0" fontAlgn="base" hangingPunct="0">
              <a:spcBef>
                <a:spcPct val="0"/>
              </a:spcBef>
              <a:spcAft>
                <a:spcPct val="0"/>
              </a:spcAft>
              <a:tabLst>
                <a:tab pos="457200" algn="l"/>
              </a:tabLst>
              <a:defRPr sz="2600" b="1">
                <a:solidFill>
                  <a:schemeClr val="tx2"/>
                </a:solidFill>
                <a:latin typeface="Arial" charset="0"/>
              </a:defRPr>
            </a:lvl8pPr>
            <a:lvl9pPr marL="3886200" indent="-228600" eaLnBrk="0" fontAlgn="base" hangingPunct="0">
              <a:spcBef>
                <a:spcPct val="0"/>
              </a:spcBef>
              <a:spcAft>
                <a:spcPct val="0"/>
              </a:spcAft>
              <a:tabLst>
                <a:tab pos="457200" algn="l"/>
              </a:tabLst>
              <a:defRPr sz="2600" b="1">
                <a:solidFill>
                  <a:schemeClr val="tx2"/>
                </a:solidFill>
                <a:latin typeface="Arial" charset="0"/>
              </a:defRPr>
            </a:lvl9pPr>
          </a:lstStyle>
          <a:p>
            <a:pPr eaLnBrk="1" hangingPunct="1">
              <a:spcAft>
                <a:spcPct val="50000"/>
              </a:spcAft>
            </a:pPr>
            <a:endParaRPr lang="de-DE" altLang="de-DE" sz="2000" b="0" dirty="0">
              <a:solidFill>
                <a:schemeClr val="tx1"/>
              </a:solidFill>
              <a:latin typeface="Tahoma" pitchFamily="34" charset="0"/>
            </a:endParaRPr>
          </a:p>
        </p:txBody>
      </p:sp>
      <p:sp>
        <p:nvSpPr>
          <p:cNvPr id="6" name="Datumsplatzhalter 5"/>
          <p:cNvSpPr>
            <a:spLocks noGrp="1"/>
          </p:cNvSpPr>
          <p:nvPr>
            <p:ph type="dt" sz="half" idx="10"/>
          </p:nvPr>
        </p:nvSpPr>
        <p:spPr/>
        <p:txBody>
          <a:bodyPr/>
          <a:lstStyle/>
          <a:p>
            <a:pPr>
              <a:defRPr/>
            </a:pPr>
            <a:endParaRPr lang="de-DE"/>
          </a:p>
        </p:txBody>
      </p:sp>
      <p:sp>
        <p:nvSpPr>
          <p:cNvPr id="9"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Bericht des Vorstands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pic>
        <p:nvPicPr>
          <p:cNvPr id="31746" name="Picture 2" descr="Y:\Transfer\20181023_GV_WWeG\20181020_NWBösingen.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4437112"/>
            <a:ext cx="3960440" cy="1924526"/>
          </a:xfrm>
          <a:prstGeom prst="rect">
            <a:avLst/>
          </a:prstGeom>
          <a:noFill/>
          <a:extLst>
            <a:ext uri="{909E8E84-426E-40DD-AFC4-6F175D3DCCD1}">
              <a14:hiddenFill xmlns:a14="http://schemas.microsoft.com/office/drawing/2010/main">
                <a:solidFill>
                  <a:srgbClr val="FFFFFF"/>
                </a:solidFill>
              </a14:hiddenFill>
            </a:ext>
          </a:extLst>
        </p:spPr>
      </p:pic>
      <p:pic>
        <p:nvPicPr>
          <p:cNvPr id="31747" name="Picture 3" descr="Y:\Transfer\20181023_GV_WWeG\DSCN91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18308" y="2049266"/>
            <a:ext cx="2865660" cy="2149245"/>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Y:\Transfer\20181023_GV_WWeG\DSCN1107.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99992" y="2049267"/>
            <a:ext cx="2865660" cy="2149245"/>
          </a:xfrm>
          <a:prstGeom prst="rect">
            <a:avLst/>
          </a:prstGeom>
          <a:noFill/>
          <a:extLst>
            <a:ext uri="{909E8E84-426E-40DD-AFC4-6F175D3DCCD1}">
              <a14:hiddenFill xmlns:a14="http://schemas.microsoft.com/office/drawing/2010/main">
                <a:solidFill>
                  <a:srgbClr val="FFFFFF"/>
                </a:solidFill>
              </a14:hiddenFill>
            </a:ext>
          </a:extLst>
        </p:spPr>
      </p:pic>
      <p:pic>
        <p:nvPicPr>
          <p:cNvPr id="31749" name="Picture 5" descr="Y:\Transfer\20181023_GV_WWeG\DSCN0948.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9992" y="4437112"/>
            <a:ext cx="2865660" cy="2149245"/>
          </a:xfrm>
          <a:prstGeom prst="rect">
            <a:avLst/>
          </a:prstGeom>
          <a:noFill/>
          <a:extLst>
            <a:ext uri="{909E8E84-426E-40DD-AFC4-6F175D3DCCD1}">
              <a14:hiddenFill xmlns:a14="http://schemas.microsoft.com/office/drawing/2010/main">
                <a:solidFill>
                  <a:srgbClr val="FFFFFF"/>
                </a:solidFill>
              </a14:hiddenFill>
            </a:ext>
          </a:extLst>
        </p:spPr>
      </p:pic>
      <p:sp>
        <p:nvSpPr>
          <p:cNvPr id="12"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Tree>
    <p:extLst>
      <p:ext uri="{BB962C8B-B14F-4D97-AF65-F5344CB8AC3E}">
        <p14:creationId xmlns:p14="http://schemas.microsoft.com/office/powerpoint/2010/main" val="146145751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afterEffect" nodePh="1">
                                  <p:stCondLst>
                                    <p:cond delay="500"/>
                                  </p:stCondLst>
                                  <p:endCondLst>
                                    <p:cond evt="begin" delay="0">
                                      <p:tn val="5"/>
                                    </p:cond>
                                  </p:endCondLst>
                                  <p:childTnLst>
                                    <p:set>
                                      <p:cBhvr>
                                        <p:cTn id="6" dur="1" fill="hold">
                                          <p:stCondLst>
                                            <p:cond delay="0"/>
                                          </p:stCondLst>
                                        </p:cTn>
                                        <p:tgtEl>
                                          <p:spTgt spid="156676"/>
                                        </p:tgtEl>
                                        <p:attrNameLst>
                                          <p:attrName>style.visibility</p:attrName>
                                        </p:attrNameLst>
                                      </p:cBhvr>
                                      <p:to>
                                        <p:strVal val="visible"/>
                                      </p:to>
                                    </p:set>
                                    <p:anim calcmode="lin" valueType="num">
                                      <p:cBhvr additive="base">
                                        <p:cTn id="7" dur="1000" fill="hold"/>
                                        <p:tgtEl>
                                          <p:spTgt spid="156676"/>
                                        </p:tgtEl>
                                        <p:attrNameLst>
                                          <p:attrName>ppt_x</p:attrName>
                                        </p:attrNameLst>
                                      </p:cBhvr>
                                      <p:tavLst>
                                        <p:tav tm="0">
                                          <p:val>
                                            <p:strVal val="0-#ppt_w/2"/>
                                          </p:val>
                                        </p:tav>
                                        <p:tav tm="100000">
                                          <p:val>
                                            <p:strVal val="#ppt_x"/>
                                          </p:val>
                                        </p:tav>
                                      </p:tavLst>
                                    </p:anim>
                                    <p:anim calcmode="lin" valueType="num">
                                      <p:cBhvr additive="base">
                                        <p:cTn id="8" dur="1000" fill="hold"/>
                                        <p:tgtEl>
                                          <p:spTgt spid="156676"/>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500"/>
                            </p:stCondLst>
                            <p:childTnLst>
                              <p:par>
                                <p:cTn id="10" presetID="2" presetClass="entr" presetSubtype="8" fill="hold" grpId="0" nodeType="afterEffect" nodePh="1">
                                  <p:stCondLst>
                                    <p:cond delay="500"/>
                                  </p:stCondLst>
                                  <p:endCondLst>
                                    <p:cond evt="begin" delay="0">
                                      <p:tn val="10"/>
                                    </p:cond>
                                  </p:endCondLst>
                                  <p:childTnLst>
                                    <p:set>
                                      <p:cBhvr>
                                        <p:cTn id="11" dur="1" fill="hold">
                                          <p:stCondLst>
                                            <p:cond delay="0"/>
                                          </p:stCondLst>
                                        </p:cTn>
                                        <p:tgtEl>
                                          <p:spTgt spid="156677"/>
                                        </p:tgtEl>
                                        <p:attrNameLst>
                                          <p:attrName>style.visibility</p:attrName>
                                        </p:attrNameLst>
                                      </p:cBhvr>
                                      <p:to>
                                        <p:strVal val="visible"/>
                                      </p:to>
                                    </p:set>
                                    <p:anim calcmode="lin" valueType="num">
                                      <p:cBhvr additive="base">
                                        <p:cTn id="12" dur="1000" fill="hold"/>
                                        <p:tgtEl>
                                          <p:spTgt spid="156677"/>
                                        </p:tgtEl>
                                        <p:attrNameLst>
                                          <p:attrName>ppt_x</p:attrName>
                                        </p:attrNameLst>
                                      </p:cBhvr>
                                      <p:tavLst>
                                        <p:tav tm="0">
                                          <p:val>
                                            <p:strVal val="0-#ppt_w/2"/>
                                          </p:val>
                                        </p:tav>
                                        <p:tav tm="100000">
                                          <p:val>
                                            <p:strVal val="#ppt_x"/>
                                          </p:val>
                                        </p:tav>
                                      </p:tavLst>
                                    </p:anim>
                                    <p:anim calcmode="lin" valueType="num">
                                      <p:cBhvr additive="base">
                                        <p:cTn id="13" dur="1000" fill="hold"/>
                                        <p:tgtEl>
                                          <p:spTgt spid="15667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6" grpId="0" autoUpdateAnimBg="0"/>
      <p:bldP spid="156677"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627784" y="1124744"/>
            <a:ext cx="6336704" cy="988722"/>
          </a:xfrm>
        </p:spPr>
        <p:txBody>
          <a:bodyPr/>
          <a:lstStyle/>
          <a:p>
            <a:r>
              <a:rPr lang="de-DE" dirty="0"/>
              <a:t>Gesamtpolitische Entwicklung</a:t>
            </a:r>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50000"/>
              </a:spcAft>
              <a:buClrTx/>
              <a:buSzTx/>
              <a:buFontTx/>
              <a:buNone/>
              <a:tabLst/>
              <a:defRPr/>
            </a:pPr>
            <a:endParaRPr kumimoji="0" lang="de-DE" sz="1000" b="1" i="0" u="none" strike="noStrike" kern="1200" cap="none" spc="0" normalizeH="0" baseline="0" noProof="0" dirty="0">
              <a:ln>
                <a:noFill/>
              </a:ln>
              <a:solidFill>
                <a:srgbClr val="B93D7B"/>
              </a:solidFill>
              <a:effectLst/>
              <a:uLnTx/>
              <a:uFillTx/>
              <a:latin typeface="Frutiger VR" pitchFamily="34" charset="0"/>
              <a:ea typeface="+mn-ea"/>
              <a:cs typeface="+mn-cs"/>
            </a:endParaRPr>
          </a:p>
        </p:txBody>
      </p:sp>
      <p:sp>
        <p:nvSpPr>
          <p:cNvPr id="7"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rgbClr val="000000">
                    <a:lumMod val="65000"/>
                    <a:lumOff val="35000"/>
                  </a:srgbClr>
                </a:solidFill>
                <a:effectLst/>
                <a:uLnTx/>
                <a:uFillTx/>
                <a:latin typeface="Tahoma" pitchFamily="34" charset="0"/>
                <a:ea typeface="+mn-ea"/>
                <a:cs typeface="Tahoma" pitchFamily="34" charset="0"/>
              </a:rPr>
              <a:t>Bericht des Vorstands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baseline="0" noProof="0" dirty="0">
              <a:ln>
                <a:noFill/>
              </a:ln>
              <a:solidFill>
                <a:srgbClr val="000000">
                  <a:lumMod val="65000"/>
                  <a:lumOff val="35000"/>
                </a:srgbClr>
              </a:solidFill>
              <a:effectLst/>
              <a:uLnTx/>
              <a:uFillTx/>
              <a:latin typeface="Tahoma" pitchFamily="34" charset="0"/>
              <a:ea typeface="+mn-ea"/>
              <a:cs typeface="Tahoma" pitchFamily="34" charset="0"/>
            </a:endParaRPr>
          </a:p>
        </p:txBody>
      </p:sp>
      <p:pic>
        <p:nvPicPr>
          <p:cNvPr id="368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3568" y="1916832"/>
            <a:ext cx="2944328" cy="16561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11560" y="4085059"/>
            <a:ext cx="2304256" cy="1152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Grafik 1"/>
          <p:cNvPicPr>
            <a:picLocks noChangeAspect="1"/>
          </p:cNvPicPr>
          <p:nvPr/>
        </p:nvPicPr>
        <p:blipFill>
          <a:blip r:embed="rId5"/>
          <a:stretch>
            <a:fillRect/>
          </a:stretch>
        </p:blipFill>
        <p:spPr>
          <a:xfrm>
            <a:off x="3115201" y="1804839"/>
            <a:ext cx="6040060" cy="3707680"/>
          </a:xfrm>
          <a:prstGeom prst="rect">
            <a:avLst/>
          </a:prstGeom>
        </p:spPr>
      </p:pic>
      <p:sp>
        <p:nvSpPr>
          <p:cNvPr id="10" name="Fußzeilenplatzhalter 2"/>
          <p:cNvSpPr>
            <a:spLocks noGrp="1"/>
          </p:cNvSpPr>
          <p:nvPr>
            <p:ph type="ftr" sz="quarter" idx="11"/>
          </p:nvPr>
        </p:nvSpPr>
        <p:spPr>
          <a:xfrm>
            <a:off x="0" y="6453336"/>
            <a:ext cx="2483768" cy="226864"/>
          </a:xfrm>
        </p:spPr>
        <p:txBody>
          <a:bodyPr/>
          <a:lstStyle/>
          <a:p>
            <a:pPr marL="0" marR="0" lvl="0" indent="0" algn="ctr" defTabSz="914400" rtl="0" eaLnBrk="1" fontAlgn="base" latinLnBrk="0" hangingPunct="1">
              <a:lnSpc>
                <a:spcPct val="100000"/>
              </a:lnSpc>
              <a:spcBef>
                <a:spcPct val="0"/>
              </a:spcBef>
              <a:spcAft>
                <a:spcPct val="50000"/>
              </a:spcAft>
              <a:buClrTx/>
              <a:buSzTx/>
              <a:buFontTx/>
              <a:buNone/>
              <a:tabLst/>
              <a:defRPr/>
            </a:pPr>
            <a:r>
              <a:rPr kumimoji="0" lang="de-DE" sz="1000" b="0" i="0" u="none" strike="noStrike" kern="1200" cap="none" spc="0" normalizeH="0" baseline="0" noProof="0" dirty="0" smtClean="0">
                <a:ln>
                  <a:noFill/>
                </a:ln>
                <a:solidFill>
                  <a:srgbClr val="000000">
                    <a:lumMod val="75000"/>
                    <a:lumOff val="25000"/>
                  </a:srgbClr>
                </a:solidFill>
                <a:effectLst/>
                <a:uLnTx/>
                <a:uFillTx/>
                <a:latin typeface="Frutiger VR" pitchFamily="34" charset="0"/>
                <a:ea typeface="+mn-ea"/>
                <a:cs typeface="+mn-cs"/>
              </a:rPr>
              <a:t>12. </a:t>
            </a:r>
            <a:r>
              <a:rPr kumimoji="0" lang="de-DE" sz="1000" b="0" i="0" u="none" strike="noStrike" kern="1200" cap="none" spc="0" normalizeH="0" baseline="0" noProof="0" dirty="0">
                <a:ln>
                  <a:noFill/>
                </a:ln>
                <a:solidFill>
                  <a:srgbClr val="000000">
                    <a:lumMod val="75000"/>
                    <a:lumOff val="25000"/>
                  </a:srgbClr>
                </a:solidFill>
                <a:effectLst/>
                <a:uLnTx/>
                <a:uFillTx/>
                <a:latin typeface="Frutiger VR" pitchFamily="34" charset="0"/>
                <a:ea typeface="+mn-ea"/>
                <a:cs typeface="+mn-cs"/>
              </a:rPr>
              <a:t>GV Weiler Wärme eG; </a:t>
            </a:r>
            <a:r>
              <a:rPr kumimoji="0" lang="de-DE" sz="1000" b="0" i="0" u="none" strike="noStrike" kern="1200" cap="none" spc="0" normalizeH="0" baseline="0" noProof="0" dirty="0" smtClean="0">
                <a:ln>
                  <a:noFill/>
                </a:ln>
                <a:solidFill>
                  <a:srgbClr val="000000">
                    <a:lumMod val="75000"/>
                    <a:lumOff val="25000"/>
                  </a:srgbClr>
                </a:solidFill>
                <a:effectLst/>
                <a:uLnTx/>
                <a:uFillTx/>
                <a:latin typeface="Frutiger VR" pitchFamily="34" charset="0"/>
                <a:ea typeface="+mn-ea"/>
                <a:cs typeface="+mn-cs"/>
              </a:rPr>
              <a:t>2021</a:t>
            </a:r>
            <a:endParaRPr kumimoji="0" lang="de-DE" sz="1000" b="0" i="0" u="none" strike="noStrike" kern="1200" cap="none" spc="0" normalizeH="0" baseline="0" noProof="0" dirty="0">
              <a:ln>
                <a:noFill/>
              </a:ln>
              <a:solidFill>
                <a:srgbClr val="000000">
                  <a:lumMod val="75000"/>
                  <a:lumOff val="25000"/>
                </a:srgbClr>
              </a:solidFill>
              <a:effectLst/>
              <a:uLnTx/>
              <a:uFillTx/>
              <a:latin typeface="Frutiger VR" pitchFamily="34" charset="0"/>
              <a:ea typeface="+mn-ea"/>
              <a:cs typeface="+mn-cs"/>
            </a:endParaRPr>
          </a:p>
        </p:txBody>
      </p:sp>
    </p:spTree>
    <p:extLst>
      <p:ext uri="{BB962C8B-B14F-4D97-AF65-F5344CB8AC3E}">
        <p14:creationId xmlns:p14="http://schemas.microsoft.com/office/powerpoint/2010/main" val="284825904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par>
                          <p:cTn id="8" fill="hold">
                            <p:stCondLst>
                              <p:cond delay="500"/>
                            </p:stCondLst>
                            <p:childTnLst>
                              <p:par>
                                <p:cTn id="9" presetID="10" presetClass="entr" presetSubtype="0" fill="hold" nodeType="afterEffect">
                                  <p:stCondLst>
                                    <p:cond delay="500"/>
                                  </p:stCondLst>
                                  <p:childTnLst>
                                    <p:set>
                                      <p:cBhvr>
                                        <p:cTn id="10" dur="1" fill="hold">
                                          <p:stCondLst>
                                            <p:cond delay="0"/>
                                          </p:stCondLst>
                                        </p:cTn>
                                        <p:tgtEl>
                                          <p:spTgt spid="36866"/>
                                        </p:tgtEl>
                                        <p:attrNameLst>
                                          <p:attrName>style.visibility</p:attrName>
                                        </p:attrNameLst>
                                      </p:cBhvr>
                                      <p:to>
                                        <p:strVal val="visible"/>
                                      </p:to>
                                    </p:set>
                                    <p:animEffect transition="in" filter="fade">
                                      <p:cBhvr>
                                        <p:cTn id="11" dur="500"/>
                                        <p:tgtEl>
                                          <p:spTgt spid="36866"/>
                                        </p:tgtEl>
                                      </p:cBhvr>
                                    </p:animEffect>
                                  </p:childTnLst>
                                </p:cTn>
                              </p:par>
                            </p:childTnLst>
                          </p:cTn>
                        </p:par>
                        <p:par>
                          <p:cTn id="12" fill="hold">
                            <p:stCondLst>
                              <p:cond delay="1500"/>
                            </p:stCondLst>
                            <p:childTnLst>
                              <p:par>
                                <p:cTn id="13" presetID="10" presetClass="entr" presetSubtype="0" fill="hold" nodeType="afterEffect">
                                  <p:stCondLst>
                                    <p:cond delay="500"/>
                                  </p:stCondLst>
                                  <p:childTnLst>
                                    <p:set>
                                      <p:cBhvr>
                                        <p:cTn id="14" dur="1" fill="hold">
                                          <p:stCondLst>
                                            <p:cond delay="0"/>
                                          </p:stCondLst>
                                        </p:cTn>
                                        <p:tgtEl>
                                          <p:spTgt spid="36867"/>
                                        </p:tgtEl>
                                        <p:attrNameLst>
                                          <p:attrName>style.visibility</p:attrName>
                                        </p:attrNameLst>
                                      </p:cBhvr>
                                      <p:to>
                                        <p:strVal val="visible"/>
                                      </p:to>
                                    </p:set>
                                    <p:animEffect transition="in" filter="fade">
                                      <p:cBhvr>
                                        <p:cTn id="15" dur="500"/>
                                        <p:tgtEl>
                                          <p:spTgt spid="36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627784" y="1124744"/>
            <a:ext cx="6336704" cy="988722"/>
          </a:xfrm>
        </p:spPr>
        <p:txBody>
          <a:bodyPr/>
          <a:lstStyle/>
          <a:p>
            <a:r>
              <a:rPr lang="de-DE" dirty="0" smtClean="0"/>
              <a:t>Entwicklung der Energiepreise</a:t>
            </a:r>
          </a:p>
          <a:p>
            <a:r>
              <a:rPr lang="de-DE" sz="900" dirty="0"/>
              <a:t> </a:t>
            </a:r>
            <a:r>
              <a:rPr lang="de-DE" sz="900" dirty="0" smtClean="0"/>
              <a:t>                       Schwarzwälder Bote vom 14.10.2021</a:t>
            </a:r>
            <a:endParaRPr lang="de-DE" sz="900"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50000"/>
              </a:spcAft>
              <a:buClrTx/>
              <a:buSzTx/>
              <a:buFontTx/>
              <a:buNone/>
              <a:tabLst/>
              <a:defRPr/>
            </a:pPr>
            <a:endParaRPr kumimoji="0" lang="de-DE" sz="1000" b="1" i="0" u="none" strike="noStrike" kern="1200" cap="none" spc="0" normalizeH="0" baseline="0" noProof="0" dirty="0">
              <a:ln>
                <a:noFill/>
              </a:ln>
              <a:solidFill>
                <a:srgbClr val="B93D7B"/>
              </a:solidFill>
              <a:effectLst/>
              <a:uLnTx/>
              <a:uFillTx/>
              <a:latin typeface="Frutiger VR" pitchFamily="34" charset="0"/>
              <a:ea typeface="+mn-ea"/>
              <a:cs typeface="+mn-cs"/>
            </a:endParaRPr>
          </a:p>
        </p:txBody>
      </p:sp>
      <p:sp>
        <p:nvSpPr>
          <p:cNvPr id="7"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rgbClr val="000000">
                    <a:lumMod val="65000"/>
                    <a:lumOff val="35000"/>
                  </a:srgbClr>
                </a:solidFill>
                <a:effectLst/>
                <a:uLnTx/>
                <a:uFillTx/>
                <a:latin typeface="Tahoma" pitchFamily="34" charset="0"/>
                <a:ea typeface="+mn-ea"/>
                <a:cs typeface="Tahoma" pitchFamily="34" charset="0"/>
              </a:rPr>
              <a:t>Bericht des Vorstands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baseline="0" noProof="0" dirty="0">
              <a:ln>
                <a:noFill/>
              </a:ln>
              <a:solidFill>
                <a:srgbClr val="000000">
                  <a:lumMod val="65000"/>
                  <a:lumOff val="35000"/>
                </a:srgbClr>
              </a:solidFill>
              <a:effectLst/>
              <a:uLnTx/>
              <a:uFillTx/>
              <a:latin typeface="Tahoma" pitchFamily="34" charset="0"/>
              <a:ea typeface="+mn-ea"/>
              <a:cs typeface="Tahoma" pitchFamily="34" charset="0"/>
            </a:endParaRPr>
          </a:p>
        </p:txBody>
      </p:sp>
      <p:pic>
        <p:nvPicPr>
          <p:cNvPr id="5" name="Grafik 4"/>
          <p:cNvPicPr>
            <a:picLocks noChangeAspect="1"/>
          </p:cNvPicPr>
          <p:nvPr/>
        </p:nvPicPr>
        <p:blipFill>
          <a:blip r:embed="rId3"/>
          <a:stretch>
            <a:fillRect/>
          </a:stretch>
        </p:blipFill>
        <p:spPr>
          <a:xfrm>
            <a:off x="1547664" y="1844824"/>
            <a:ext cx="5943600" cy="4124325"/>
          </a:xfrm>
          <a:prstGeom prst="rect">
            <a:avLst/>
          </a:prstGeom>
        </p:spPr>
      </p:pic>
      <p:sp>
        <p:nvSpPr>
          <p:cNvPr id="10" name="Fußzeilenplatzhalter 2"/>
          <p:cNvSpPr>
            <a:spLocks noGrp="1"/>
          </p:cNvSpPr>
          <p:nvPr>
            <p:ph type="ftr" sz="quarter" idx="11"/>
          </p:nvPr>
        </p:nvSpPr>
        <p:spPr>
          <a:xfrm>
            <a:off x="0" y="6453336"/>
            <a:ext cx="2483768" cy="226864"/>
          </a:xfrm>
        </p:spPr>
        <p:txBody>
          <a:bodyPr/>
          <a:lstStyle/>
          <a:p>
            <a:pPr marL="0" marR="0" lvl="0" indent="0" algn="ctr" defTabSz="914400" rtl="0" eaLnBrk="1" fontAlgn="base" latinLnBrk="0" hangingPunct="1">
              <a:lnSpc>
                <a:spcPct val="100000"/>
              </a:lnSpc>
              <a:spcBef>
                <a:spcPct val="0"/>
              </a:spcBef>
              <a:spcAft>
                <a:spcPct val="50000"/>
              </a:spcAft>
              <a:buClrTx/>
              <a:buSzTx/>
              <a:buFontTx/>
              <a:buNone/>
              <a:tabLst/>
              <a:defRPr/>
            </a:pPr>
            <a:r>
              <a:rPr kumimoji="0" lang="de-DE" sz="1000" b="0" i="0" u="none" strike="noStrike" kern="1200" cap="none" spc="0" normalizeH="0" baseline="0" noProof="0" dirty="0" smtClean="0">
                <a:ln>
                  <a:noFill/>
                </a:ln>
                <a:solidFill>
                  <a:srgbClr val="000000">
                    <a:lumMod val="75000"/>
                    <a:lumOff val="25000"/>
                  </a:srgbClr>
                </a:solidFill>
                <a:effectLst/>
                <a:uLnTx/>
                <a:uFillTx/>
                <a:latin typeface="Frutiger VR" pitchFamily="34" charset="0"/>
                <a:ea typeface="+mn-ea"/>
                <a:cs typeface="+mn-cs"/>
              </a:rPr>
              <a:t>12. </a:t>
            </a:r>
            <a:r>
              <a:rPr kumimoji="0" lang="de-DE" sz="1000" b="0" i="0" u="none" strike="noStrike" kern="1200" cap="none" spc="0" normalizeH="0" baseline="0" noProof="0" dirty="0">
                <a:ln>
                  <a:noFill/>
                </a:ln>
                <a:solidFill>
                  <a:srgbClr val="000000">
                    <a:lumMod val="75000"/>
                    <a:lumOff val="25000"/>
                  </a:srgbClr>
                </a:solidFill>
                <a:effectLst/>
                <a:uLnTx/>
                <a:uFillTx/>
                <a:latin typeface="Frutiger VR" pitchFamily="34" charset="0"/>
                <a:ea typeface="+mn-ea"/>
                <a:cs typeface="+mn-cs"/>
              </a:rPr>
              <a:t>GV Weiler Wärme eG; </a:t>
            </a:r>
            <a:r>
              <a:rPr kumimoji="0" lang="de-DE" sz="1000" b="0" i="0" u="none" strike="noStrike" kern="1200" cap="none" spc="0" normalizeH="0" baseline="0" noProof="0" dirty="0" smtClean="0">
                <a:ln>
                  <a:noFill/>
                </a:ln>
                <a:solidFill>
                  <a:srgbClr val="000000">
                    <a:lumMod val="75000"/>
                    <a:lumOff val="25000"/>
                  </a:srgbClr>
                </a:solidFill>
                <a:effectLst/>
                <a:uLnTx/>
                <a:uFillTx/>
                <a:latin typeface="Frutiger VR" pitchFamily="34" charset="0"/>
                <a:ea typeface="+mn-ea"/>
                <a:cs typeface="+mn-cs"/>
              </a:rPr>
              <a:t>2021</a:t>
            </a:r>
            <a:endParaRPr kumimoji="0" lang="de-DE" sz="1000" b="0" i="0" u="none" strike="noStrike" kern="1200" cap="none" spc="0" normalizeH="0" baseline="0" noProof="0" dirty="0">
              <a:ln>
                <a:noFill/>
              </a:ln>
              <a:solidFill>
                <a:srgbClr val="000000">
                  <a:lumMod val="75000"/>
                  <a:lumOff val="25000"/>
                </a:srgbClr>
              </a:solidFill>
              <a:effectLst/>
              <a:uLnTx/>
              <a:uFillTx/>
              <a:latin typeface="Frutiger VR" pitchFamily="34" charset="0"/>
              <a:ea typeface="+mn-ea"/>
              <a:cs typeface="+mn-cs"/>
            </a:endParaRPr>
          </a:p>
        </p:txBody>
      </p:sp>
    </p:spTree>
    <p:extLst>
      <p:ext uri="{BB962C8B-B14F-4D97-AF65-F5344CB8AC3E}">
        <p14:creationId xmlns:p14="http://schemas.microsoft.com/office/powerpoint/2010/main" val="326414095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627784" y="1124744"/>
            <a:ext cx="6336704" cy="988722"/>
          </a:xfrm>
        </p:spPr>
        <p:txBody>
          <a:bodyPr/>
          <a:lstStyle/>
          <a:p>
            <a:r>
              <a:rPr lang="de-DE" dirty="0" smtClean="0"/>
              <a:t>Entwicklung der Energiepreise</a:t>
            </a:r>
          </a:p>
          <a:p>
            <a:r>
              <a:rPr lang="de-DE" sz="900" dirty="0"/>
              <a:t> </a:t>
            </a:r>
            <a:r>
              <a:rPr lang="de-DE" sz="900" dirty="0" smtClean="0"/>
              <a:t>                       Schwarzwälder Bote vom 14.10.2021</a:t>
            </a:r>
            <a:endParaRPr lang="de-DE" sz="900" dirty="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50000"/>
              </a:spcAft>
              <a:buClrTx/>
              <a:buSzTx/>
              <a:buFontTx/>
              <a:buNone/>
              <a:tabLst/>
              <a:defRPr/>
            </a:pPr>
            <a:endParaRPr kumimoji="0" lang="de-DE" sz="1000" b="1" i="0" u="none" strike="noStrike" kern="1200" cap="none" spc="0" normalizeH="0" baseline="0" noProof="0" dirty="0">
              <a:ln>
                <a:noFill/>
              </a:ln>
              <a:solidFill>
                <a:srgbClr val="B93D7B"/>
              </a:solidFill>
              <a:effectLst/>
              <a:uLnTx/>
              <a:uFillTx/>
              <a:latin typeface="Frutiger VR" pitchFamily="34" charset="0"/>
              <a:ea typeface="+mn-ea"/>
              <a:cs typeface="+mn-cs"/>
            </a:endParaRPr>
          </a:p>
        </p:txBody>
      </p:sp>
      <p:sp>
        <p:nvSpPr>
          <p:cNvPr id="7"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rgbClr val="000000">
                    <a:lumMod val="65000"/>
                    <a:lumOff val="35000"/>
                  </a:srgbClr>
                </a:solidFill>
                <a:effectLst/>
                <a:uLnTx/>
                <a:uFillTx/>
                <a:latin typeface="Tahoma" pitchFamily="34" charset="0"/>
                <a:ea typeface="+mn-ea"/>
                <a:cs typeface="Tahoma" pitchFamily="34" charset="0"/>
              </a:rPr>
              <a:t>Bericht des Vorstands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baseline="0" noProof="0" dirty="0">
              <a:ln>
                <a:noFill/>
              </a:ln>
              <a:solidFill>
                <a:srgbClr val="000000">
                  <a:lumMod val="65000"/>
                  <a:lumOff val="35000"/>
                </a:srgbClr>
              </a:solidFill>
              <a:effectLst/>
              <a:uLnTx/>
              <a:uFillTx/>
              <a:latin typeface="Tahoma" pitchFamily="34" charset="0"/>
              <a:ea typeface="+mn-ea"/>
              <a:cs typeface="Tahoma" pitchFamily="34" charset="0"/>
            </a:endParaRPr>
          </a:p>
        </p:txBody>
      </p:sp>
      <p:sp>
        <p:nvSpPr>
          <p:cNvPr id="9" name="Fußzeilenplatzhalter 4"/>
          <p:cNvSpPr>
            <a:spLocks noGrp="1"/>
          </p:cNvSpPr>
          <p:nvPr>
            <p:ph type="ftr" sz="quarter" idx="11"/>
          </p:nvPr>
        </p:nvSpPr>
        <p:spPr>
          <a:xfrm>
            <a:off x="0" y="6518101"/>
            <a:ext cx="1979712" cy="223267"/>
          </a:xfrm>
        </p:spPr>
        <p:txBody>
          <a:bodyPr/>
          <a:lstStyle/>
          <a:p>
            <a:pPr marL="0" marR="0" lvl="0" indent="0" algn="ctr" defTabSz="914400" rtl="0" eaLnBrk="1" fontAlgn="base" latinLnBrk="0" hangingPunct="1">
              <a:lnSpc>
                <a:spcPct val="100000"/>
              </a:lnSpc>
              <a:spcBef>
                <a:spcPct val="0"/>
              </a:spcBef>
              <a:spcAft>
                <a:spcPct val="50000"/>
              </a:spcAft>
              <a:buClrTx/>
              <a:buSzTx/>
              <a:buFontTx/>
              <a:buNone/>
              <a:tabLst/>
              <a:defRPr/>
            </a:pPr>
            <a:r>
              <a:rPr kumimoji="0" lang="de-DE" sz="1000" b="0" i="0" u="none" strike="noStrike" kern="1200" cap="none" spc="0" normalizeH="0" baseline="0" noProof="0" dirty="0" smtClean="0">
                <a:ln>
                  <a:noFill/>
                </a:ln>
                <a:solidFill>
                  <a:srgbClr val="000000">
                    <a:lumMod val="65000"/>
                    <a:lumOff val="35000"/>
                  </a:srgbClr>
                </a:solidFill>
                <a:effectLst/>
                <a:uLnTx/>
                <a:uFillTx/>
                <a:latin typeface="Frutiger VR" pitchFamily="34" charset="0"/>
                <a:ea typeface="+mn-ea"/>
                <a:cs typeface="+mn-cs"/>
              </a:rPr>
              <a:t>12. </a:t>
            </a:r>
            <a:r>
              <a:rPr kumimoji="0" lang="de-DE" sz="1000" b="0" i="0" u="none" strike="noStrike" kern="1200" cap="none" spc="0" normalizeH="0" baseline="0" noProof="0" dirty="0">
                <a:ln>
                  <a:noFill/>
                </a:ln>
                <a:solidFill>
                  <a:srgbClr val="000000">
                    <a:lumMod val="65000"/>
                    <a:lumOff val="35000"/>
                  </a:srgbClr>
                </a:solidFill>
                <a:effectLst/>
                <a:uLnTx/>
                <a:uFillTx/>
                <a:latin typeface="Frutiger VR" pitchFamily="34" charset="0"/>
                <a:ea typeface="+mn-ea"/>
                <a:cs typeface="+mn-cs"/>
              </a:rPr>
              <a:t>GV Weiler Wärme eG; </a:t>
            </a:r>
            <a:r>
              <a:rPr kumimoji="0" lang="de-DE" sz="1000" b="0" i="0" u="none" strike="noStrike" kern="1200" cap="none" spc="0" normalizeH="0" baseline="0" noProof="0" dirty="0" smtClean="0">
                <a:ln>
                  <a:noFill/>
                </a:ln>
                <a:solidFill>
                  <a:srgbClr val="000000">
                    <a:lumMod val="65000"/>
                    <a:lumOff val="35000"/>
                  </a:srgbClr>
                </a:solidFill>
                <a:effectLst/>
                <a:uLnTx/>
                <a:uFillTx/>
                <a:latin typeface="Frutiger VR" pitchFamily="34" charset="0"/>
                <a:ea typeface="+mn-ea"/>
                <a:cs typeface="+mn-cs"/>
              </a:rPr>
              <a:t>2021</a:t>
            </a:r>
            <a:endParaRPr kumimoji="0" lang="de-DE" sz="1000" b="0" i="0" u="none" strike="noStrike" kern="1200" cap="none" spc="0" normalizeH="0" baseline="0" noProof="0" dirty="0">
              <a:ln>
                <a:noFill/>
              </a:ln>
              <a:solidFill>
                <a:srgbClr val="000000">
                  <a:lumMod val="65000"/>
                  <a:lumOff val="35000"/>
                </a:srgbClr>
              </a:solidFill>
              <a:effectLst/>
              <a:uLnTx/>
              <a:uFillTx/>
              <a:latin typeface="Frutiger VR" pitchFamily="34" charset="0"/>
              <a:ea typeface="+mn-ea"/>
              <a:cs typeface="+mn-cs"/>
            </a:endParaRPr>
          </a:p>
        </p:txBody>
      </p:sp>
      <p:pic>
        <p:nvPicPr>
          <p:cNvPr id="2" name="Grafik 1"/>
          <p:cNvPicPr>
            <a:picLocks noChangeAspect="1"/>
          </p:cNvPicPr>
          <p:nvPr/>
        </p:nvPicPr>
        <p:blipFill>
          <a:blip r:embed="rId3"/>
          <a:stretch>
            <a:fillRect/>
          </a:stretch>
        </p:blipFill>
        <p:spPr>
          <a:xfrm>
            <a:off x="251521" y="1484784"/>
            <a:ext cx="8803924" cy="4971012"/>
          </a:xfrm>
          <a:prstGeom prst="rect">
            <a:avLst/>
          </a:prstGeom>
        </p:spPr>
      </p:pic>
    </p:spTree>
    <p:extLst>
      <p:ext uri="{BB962C8B-B14F-4D97-AF65-F5344CB8AC3E}">
        <p14:creationId xmlns:p14="http://schemas.microsoft.com/office/powerpoint/2010/main" val="112464892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6439" name="Rectangle 7"/>
          <p:cNvSpPr>
            <a:spLocks noGrp="1" noChangeArrowheads="1"/>
          </p:cNvSpPr>
          <p:nvPr>
            <p:ph type="body" idx="1"/>
          </p:nvPr>
        </p:nvSpPr>
        <p:spPr>
          <a:xfrm>
            <a:off x="1043608" y="1340768"/>
            <a:ext cx="7072312" cy="4143375"/>
          </a:xfrm>
        </p:spPr>
        <p:txBody>
          <a:bodyPr/>
          <a:lstStyle/>
          <a:p>
            <a:pPr marL="495300" indent="-495300" eaLnBrk="1" hangingPunct="1">
              <a:buFontTx/>
              <a:buAutoNum type="arabicPeriod"/>
              <a:defRPr/>
            </a:pPr>
            <a:r>
              <a:rPr lang="de-DE" sz="1800" b="0" dirty="0">
                <a:solidFill>
                  <a:schemeClr val="tx1"/>
                </a:solidFill>
                <a:latin typeface="Tahoma" pitchFamily="34" charset="0"/>
                <a:cs typeface="Tahoma" pitchFamily="34" charset="0"/>
              </a:rPr>
              <a:t>Eröffnung und Begrüßung</a:t>
            </a:r>
          </a:p>
          <a:p>
            <a:pPr marL="495300" indent="-495300" eaLnBrk="1" hangingPunct="1">
              <a:buFontTx/>
              <a:buAutoNum type="arabicPeriod"/>
              <a:defRPr/>
            </a:pPr>
            <a:r>
              <a:rPr lang="de-DE" sz="1800" b="0" dirty="0">
                <a:solidFill>
                  <a:schemeClr val="tx1"/>
                </a:solidFill>
                <a:latin typeface="Tahoma" pitchFamily="34" charset="0"/>
                <a:cs typeface="Tahoma" pitchFamily="34" charset="0"/>
              </a:rPr>
              <a:t>Bericht des Vorstands über das </a:t>
            </a:r>
            <a:r>
              <a:rPr lang="de-DE" sz="1800" b="0" dirty="0" smtClean="0">
                <a:solidFill>
                  <a:schemeClr val="tx1"/>
                </a:solidFill>
                <a:latin typeface="Tahoma" pitchFamily="34" charset="0"/>
                <a:cs typeface="Tahoma" pitchFamily="34" charset="0"/>
              </a:rPr>
              <a:t>12. </a:t>
            </a:r>
            <a:r>
              <a:rPr lang="de-DE" sz="1800" b="0" dirty="0">
                <a:solidFill>
                  <a:schemeClr val="tx1"/>
                </a:solidFill>
                <a:latin typeface="Tahoma" pitchFamily="34" charset="0"/>
                <a:cs typeface="Tahoma" pitchFamily="34" charset="0"/>
              </a:rPr>
              <a:t>Geschäftsjahr </a:t>
            </a:r>
            <a:r>
              <a:rPr lang="de-DE" sz="1800" b="0" dirty="0" smtClean="0">
                <a:solidFill>
                  <a:schemeClr val="tx1"/>
                </a:solidFill>
                <a:latin typeface="Tahoma" pitchFamily="34" charset="0"/>
                <a:cs typeface="Tahoma" pitchFamily="34" charset="0"/>
              </a:rPr>
              <a:t>2020  </a:t>
            </a:r>
            <a:r>
              <a:rPr lang="de-DE" sz="1800" b="0" dirty="0">
                <a:solidFill>
                  <a:schemeClr val="tx1"/>
                </a:solidFill>
                <a:latin typeface="Tahoma" pitchFamily="34" charset="0"/>
                <a:cs typeface="Tahoma" pitchFamily="34" charset="0"/>
              </a:rPr>
              <a:t>und Vorlage des Jahresabschlusses</a:t>
            </a:r>
          </a:p>
          <a:p>
            <a:pPr marL="495300" indent="-495300" eaLnBrk="1" hangingPunct="1">
              <a:buFontTx/>
              <a:buAutoNum type="arabicPeriod"/>
              <a:defRPr/>
            </a:pPr>
            <a:r>
              <a:rPr lang="de-DE" sz="1800" b="0" dirty="0">
                <a:solidFill>
                  <a:schemeClr val="tx1"/>
                </a:solidFill>
                <a:latin typeface="Tahoma" pitchFamily="34" charset="0"/>
                <a:cs typeface="Tahoma" pitchFamily="34" charset="0"/>
              </a:rPr>
              <a:t>Bericht des Aufsichtsrats</a:t>
            </a:r>
          </a:p>
          <a:p>
            <a:pPr marL="495300" indent="-495300" eaLnBrk="1" hangingPunct="1">
              <a:buFontTx/>
              <a:buAutoNum type="arabicPeriod"/>
              <a:defRPr/>
            </a:pPr>
            <a:r>
              <a:rPr lang="de-DE" sz="1800" b="0" dirty="0">
                <a:solidFill>
                  <a:schemeClr val="tx1"/>
                </a:solidFill>
              </a:rPr>
              <a:t>Bekanntgabe des Prüfungsergebnisses aus </a:t>
            </a:r>
            <a:r>
              <a:rPr lang="de-DE" sz="1800" b="0" dirty="0" smtClean="0">
                <a:solidFill>
                  <a:schemeClr val="tx1"/>
                </a:solidFill>
              </a:rPr>
              <a:t>2019</a:t>
            </a:r>
            <a:endParaRPr lang="de-DE" sz="1800" b="0" dirty="0">
              <a:solidFill>
                <a:schemeClr val="tx1"/>
              </a:solidFill>
              <a:latin typeface="Tahoma" pitchFamily="34" charset="0"/>
              <a:cs typeface="Tahoma" pitchFamily="34" charset="0"/>
            </a:endParaRPr>
          </a:p>
          <a:p>
            <a:pPr marL="495300" indent="-495300" eaLnBrk="1" hangingPunct="1">
              <a:buFontTx/>
              <a:buAutoNum type="arabicPeriod"/>
              <a:defRPr/>
            </a:pPr>
            <a:r>
              <a:rPr lang="de-DE" sz="1800" b="0" dirty="0">
                <a:solidFill>
                  <a:schemeClr val="tx1"/>
                </a:solidFill>
                <a:latin typeface="Tahoma" pitchFamily="34" charset="0"/>
                <a:cs typeface="Tahoma" pitchFamily="34" charset="0"/>
              </a:rPr>
              <a:t>Feststellung des Jahresabschlusses per </a:t>
            </a:r>
            <a:r>
              <a:rPr lang="de-DE" sz="1800" b="0" dirty="0" smtClean="0">
                <a:solidFill>
                  <a:schemeClr val="tx1"/>
                </a:solidFill>
                <a:latin typeface="Tahoma" pitchFamily="34" charset="0"/>
                <a:cs typeface="Tahoma" pitchFamily="34" charset="0"/>
              </a:rPr>
              <a:t>31.12.2020</a:t>
            </a:r>
            <a:endParaRPr lang="de-DE" sz="1800" b="0" dirty="0">
              <a:solidFill>
                <a:schemeClr val="tx1"/>
              </a:solidFill>
              <a:latin typeface="Tahoma" pitchFamily="34" charset="0"/>
              <a:cs typeface="Tahoma" pitchFamily="34" charset="0"/>
            </a:endParaRPr>
          </a:p>
          <a:p>
            <a:pPr marL="495300" indent="-495300" eaLnBrk="1" hangingPunct="1">
              <a:buFontTx/>
              <a:buAutoNum type="arabicPeriod"/>
              <a:defRPr/>
            </a:pPr>
            <a:r>
              <a:rPr lang="de-DE" sz="1800" b="0" dirty="0">
                <a:solidFill>
                  <a:schemeClr val="tx1"/>
                </a:solidFill>
                <a:latin typeface="Tahoma" pitchFamily="34" charset="0"/>
                <a:cs typeface="Tahoma" pitchFamily="34" charset="0"/>
              </a:rPr>
              <a:t>Beschlussfassung über die Ergebnisverwendung</a:t>
            </a:r>
          </a:p>
          <a:p>
            <a:pPr marL="495300" indent="-495300" eaLnBrk="1" hangingPunct="1">
              <a:buFontTx/>
              <a:buAutoNum type="arabicPeriod"/>
              <a:defRPr/>
            </a:pPr>
            <a:r>
              <a:rPr lang="de-DE" sz="1800" b="0" dirty="0">
                <a:solidFill>
                  <a:schemeClr val="tx1"/>
                </a:solidFill>
                <a:latin typeface="Tahoma" pitchFamily="34" charset="0"/>
                <a:cs typeface="Tahoma" pitchFamily="34" charset="0"/>
              </a:rPr>
              <a:t>Entlastung von Vorstand und </a:t>
            </a:r>
            <a:r>
              <a:rPr lang="de-DE" sz="1800" b="0" dirty="0" smtClean="0">
                <a:solidFill>
                  <a:schemeClr val="tx1"/>
                </a:solidFill>
                <a:latin typeface="Tahoma" pitchFamily="34" charset="0"/>
                <a:cs typeface="Tahoma" pitchFamily="34" charset="0"/>
              </a:rPr>
              <a:t>Aufsichtsrat</a:t>
            </a:r>
          </a:p>
          <a:p>
            <a:pPr marL="495300" indent="-495300" eaLnBrk="1" hangingPunct="1">
              <a:buFontTx/>
              <a:buAutoNum type="arabicPeriod"/>
              <a:defRPr/>
            </a:pPr>
            <a:r>
              <a:rPr lang="de-DE" sz="1800" b="0" dirty="0" smtClean="0">
                <a:solidFill>
                  <a:schemeClr val="tx1"/>
                </a:solidFill>
              </a:rPr>
              <a:t>Wahlen zum Aufsichtsrat</a:t>
            </a:r>
            <a:endParaRPr lang="de-DE" sz="1800" b="0" dirty="0">
              <a:solidFill>
                <a:schemeClr val="tx1"/>
              </a:solidFill>
              <a:latin typeface="Tahoma" pitchFamily="34" charset="0"/>
              <a:cs typeface="Tahoma" pitchFamily="34" charset="0"/>
            </a:endParaRPr>
          </a:p>
          <a:p>
            <a:pPr marL="495300" indent="-495300" eaLnBrk="1" hangingPunct="1">
              <a:buFontTx/>
              <a:buAutoNum type="arabicPeriod"/>
              <a:defRPr/>
            </a:pPr>
            <a:r>
              <a:rPr lang="de-DE" sz="1800" b="0" dirty="0" smtClean="0">
                <a:solidFill>
                  <a:schemeClr val="tx1"/>
                </a:solidFill>
                <a:latin typeface="Tahoma" pitchFamily="34" charset="0"/>
                <a:cs typeface="Tahoma" pitchFamily="34" charset="0"/>
              </a:rPr>
              <a:t>Verschiedenes</a:t>
            </a:r>
            <a:endParaRPr lang="de-DE" sz="1800" b="0" dirty="0">
              <a:solidFill>
                <a:schemeClr val="tx1"/>
              </a:solidFill>
              <a:latin typeface="Tahoma" pitchFamily="34" charset="0"/>
              <a:cs typeface="Tahoma" pitchFamily="34" charset="0"/>
            </a:endParaRPr>
          </a:p>
          <a:p>
            <a:pPr marL="495300" indent="-495300" algn="ctr" eaLnBrk="1" hangingPunct="1">
              <a:spcBef>
                <a:spcPct val="50000"/>
              </a:spcBef>
              <a:spcAft>
                <a:spcPct val="0"/>
              </a:spcAft>
              <a:buFontTx/>
              <a:buNone/>
              <a:defRPr/>
            </a:pPr>
            <a:endParaRPr lang="de-DE" sz="2400" b="0" dirty="0">
              <a:solidFill>
                <a:srgbClr val="000080"/>
              </a:solidFill>
              <a:latin typeface="Tahoma" pitchFamily="34" charset="0"/>
              <a:cs typeface="Tahoma" pitchFamily="34" charset="0"/>
            </a:endParaRPr>
          </a:p>
          <a:p>
            <a:pPr marL="495300" indent="-495300" algn="ctr" eaLnBrk="1" hangingPunct="1">
              <a:buFontTx/>
              <a:buNone/>
              <a:defRPr/>
            </a:pPr>
            <a:endParaRPr lang="de-DE" sz="2400" b="0" dirty="0">
              <a:solidFill>
                <a:srgbClr val="000080"/>
              </a:solidFill>
              <a:latin typeface="Tahoma" pitchFamily="34" charset="0"/>
              <a:cs typeface="Tahoma" pitchFamily="34" charset="0"/>
            </a:endParaRPr>
          </a:p>
          <a:p>
            <a:pPr marL="495300" indent="-495300" algn="ctr" eaLnBrk="1" hangingPunct="1">
              <a:buFontTx/>
              <a:buNone/>
              <a:defRPr/>
            </a:pPr>
            <a:endParaRPr lang="de-DE" sz="2000" b="0" dirty="0">
              <a:latin typeface="Tahoma" pitchFamily="34" charset="0"/>
              <a:cs typeface="Tahoma" pitchFamily="34" charset="0"/>
            </a:endParaRPr>
          </a:p>
        </p:txBody>
      </p:sp>
      <p:sp>
        <p:nvSpPr>
          <p:cNvPr id="2" name="Datumsplatzhalter 1"/>
          <p:cNvSpPr>
            <a:spLocks noGrp="1"/>
          </p:cNvSpPr>
          <p:nvPr>
            <p:ph type="dt" sz="half" idx="10"/>
          </p:nvPr>
        </p:nvSpPr>
        <p:spPr/>
        <p:txBody>
          <a:bodyPr/>
          <a:lstStyle/>
          <a:p>
            <a:pPr>
              <a:defRPr/>
            </a:pPr>
            <a:endParaRPr lang="de-DE"/>
          </a:p>
        </p:txBody>
      </p:sp>
      <p:sp>
        <p:nvSpPr>
          <p:cNvPr id="3"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
        <p:nvSpPr>
          <p:cNvPr id="8"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Tagesordnung zur Generalversammlung</a:t>
            </a:r>
            <a:r>
              <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rPr>
              <a:t> </a:t>
            </a:r>
            <a:r>
              <a:rPr kumimoji="0" lang="de-DE" sz="2000" b="1" i="0" u="none" strike="noStrike" kern="0" cap="none" spc="0" normalizeH="0" noProof="0" dirty="0" smtClean="0">
                <a:ln>
                  <a:noFill/>
                </a:ln>
                <a:solidFill>
                  <a:schemeClr val="tx1">
                    <a:lumMod val="65000"/>
                    <a:lumOff val="35000"/>
                  </a:schemeClr>
                </a:solidFill>
                <a:effectLst/>
                <a:uLnTx/>
                <a:uFillTx/>
                <a:latin typeface="Tahoma" pitchFamily="34" charset="0"/>
                <a:ea typeface="+mn-ea"/>
                <a:cs typeface="Tahoma" pitchFamily="34" charset="0"/>
              </a:rPr>
              <a:t>2021</a:t>
            </a: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spTree>
    <p:extLst>
      <p:ext uri="{BB962C8B-B14F-4D97-AF65-F5344CB8AC3E}">
        <p14:creationId xmlns:p14="http://schemas.microsoft.com/office/powerpoint/2010/main" val="108231141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46439">
                                            <p:txEl>
                                              <p:pRg st="0" end="0"/>
                                            </p:txEl>
                                          </p:spTgt>
                                        </p:tgtEl>
                                        <p:attrNameLst>
                                          <p:attrName>style.visibility</p:attrName>
                                        </p:attrNameLst>
                                      </p:cBhvr>
                                      <p:to>
                                        <p:strVal val="visible"/>
                                      </p:to>
                                    </p:set>
                                    <p:animEffect transition="in" filter="wipe(down)">
                                      <p:cBhvr>
                                        <p:cTn id="7" dur="1000"/>
                                        <p:tgtEl>
                                          <p:spTgt spid="146439">
                                            <p:txEl>
                                              <p:pRg st="0" end="0"/>
                                            </p:txEl>
                                          </p:spTgt>
                                        </p:tgtEl>
                                      </p:cBhvr>
                                    </p:animEffect>
                                  </p:childTnLst>
                                </p:cTn>
                              </p:par>
                            </p:childTnLst>
                          </p:cTn>
                        </p:par>
                        <p:par>
                          <p:cTn id="8" fill="hold" nodeType="afterGroup">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146439">
                                            <p:txEl>
                                              <p:pRg st="1" end="1"/>
                                            </p:txEl>
                                          </p:spTgt>
                                        </p:tgtEl>
                                        <p:attrNameLst>
                                          <p:attrName>style.visibility</p:attrName>
                                        </p:attrNameLst>
                                      </p:cBhvr>
                                      <p:to>
                                        <p:strVal val="visible"/>
                                      </p:to>
                                    </p:set>
                                    <p:animEffect transition="in" filter="wipe(down)">
                                      <p:cBhvr>
                                        <p:cTn id="11" dur="1000"/>
                                        <p:tgtEl>
                                          <p:spTgt spid="146439">
                                            <p:txEl>
                                              <p:pRg st="1" end="1"/>
                                            </p:txEl>
                                          </p:spTgt>
                                        </p:tgtEl>
                                      </p:cBhvr>
                                    </p:animEffect>
                                  </p:childTnLst>
                                </p:cTn>
                              </p:par>
                            </p:childTnLst>
                          </p:cTn>
                        </p:par>
                        <p:par>
                          <p:cTn id="12" fill="hold" nodeType="afterGroup">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146439">
                                            <p:txEl>
                                              <p:pRg st="2" end="2"/>
                                            </p:txEl>
                                          </p:spTgt>
                                        </p:tgtEl>
                                        <p:attrNameLst>
                                          <p:attrName>style.visibility</p:attrName>
                                        </p:attrNameLst>
                                      </p:cBhvr>
                                      <p:to>
                                        <p:strVal val="visible"/>
                                      </p:to>
                                    </p:set>
                                    <p:animEffect transition="in" filter="wipe(down)">
                                      <p:cBhvr>
                                        <p:cTn id="15" dur="1000"/>
                                        <p:tgtEl>
                                          <p:spTgt spid="146439">
                                            <p:txEl>
                                              <p:pRg st="2" end="2"/>
                                            </p:txEl>
                                          </p:spTgt>
                                        </p:tgtEl>
                                      </p:cBhvr>
                                    </p:animEffect>
                                  </p:childTnLst>
                                </p:cTn>
                              </p:par>
                            </p:childTnLst>
                          </p:cTn>
                        </p:par>
                        <p:par>
                          <p:cTn id="16" fill="hold">
                            <p:stCondLst>
                              <p:cond delay="3000"/>
                            </p:stCondLst>
                            <p:childTnLst>
                              <p:par>
                                <p:cTn id="17" presetID="22" presetClass="entr" presetSubtype="4" fill="hold" grpId="0" nodeType="afterEffect">
                                  <p:stCondLst>
                                    <p:cond delay="0"/>
                                  </p:stCondLst>
                                  <p:childTnLst>
                                    <p:set>
                                      <p:cBhvr>
                                        <p:cTn id="18" dur="1" fill="hold">
                                          <p:stCondLst>
                                            <p:cond delay="0"/>
                                          </p:stCondLst>
                                        </p:cTn>
                                        <p:tgtEl>
                                          <p:spTgt spid="146439">
                                            <p:txEl>
                                              <p:pRg st="3" end="3"/>
                                            </p:txEl>
                                          </p:spTgt>
                                        </p:tgtEl>
                                        <p:attrNameLst>
                                          <p:attrName>style.visibility</p:attrName>
                                        </p:attrNameLst>
                                      </p:cBhvr>
                                      <p:to>
                                        <p:strVal val="visible"/>
                                      </p:to>
                                    </p:set>
                                    <p:animEffect transition="in" filter="wipe(down)">
                                      <p:cBhvr>
                                        <p:cTn id="19" dur="1000"/>
                                        <p:tgtEl>
                                          <p:spTgt spid="146439">
                                            <p:txEl>
                                              <p:pRg st="3" end="3"/>
                                            </p:txEl>
                                          </p:spTgt>
                                        </p:tgtEl>
                                      </p:cBhvr>
                                    </p:animEffect>
                                  </p:childTnLst>
                                </p:cTn>
                              </p:par>
                            </p:childTnLst>
                          </p:cTn>
                        </p:par>
                        <p:par>
                          <p:cTn id="20" fill="hold" nodeType="afterGroup">
                            <p:stCondLst>
                              <p:cond delay="4000"/>
                            </p:stCondLst>
                            <p:childTnLst>
                              <p:par>
                                <p:cTn id="21" presetID="22" presetClass="entr" presetSubtype="4" fill="hold" grpId="0" nodeType="afterEffect">
                                  <p:stCondLst>
                                    <p:cond delay="0"/>
                                  </p:stCondLst>
                                  <p:childTnLst>
                                    <p:set>
                                      <p:cBhvr>
                                        <p:cTn id="22" dur="1" fill="hold">
                                          <p:stCondLst>
                                            <p:cond delay="0"/>
                                          </p:stCondLst>
                                        </p:cTn>
                                        <p:tgtEl>
                                          <p:spTgt spid="146439">
                                            <p:txEl>
                                              <p:pRg st="4" end="4"/>
                                            </p:txEl>
                                          </p:spTgt>
                                        </p:tgtEl>
                                        <p:attrNameLst>
                                          <p:attrName>style.visibility</p:attrName>
                                        </p:attrNameLst>
                                      </p:cBhvr>
                                      <p:to>
                                        <p:strVal val="visible"/>
                                      </p:to>
                                    </p:set>
                                    <p:animEffect transition="in" filter="wipe(down)">
                                      <p:cBhvr>
                                        <p:cTn id="23" dur="1000"/>
                                        <p:tgtEl>
                                          <p:spTgt spid="146439">
                                            <p:txEl>
                                              <p:pRg st="4" end="4"/>
                                            </p:txEl>
                                          </p:spTgt>
                                        </p:tgtEl>
                                      </p:cBhvr>
                                    </p:animEffect>
                                  </p:childTnLst>
                                </p:cTn>
                              </p:par>
                            </p:childTnLst>
                          </p:cTn>
                        </p:par>
                        <p:par>
                          <p:cTn id="24" fill="hold" nodeType="afterGroup">
                            <p:stCondLst>
                              <p:cond delay="5000"/>
                            </p:stCondLst>
                            <p:childTnLst>
                              <p:par>
                                <p:cTn id="25" presetID="22" presetClass="entr" presetSubtype="4" fill="hold" grpId="0" nodeType="afterEffect">
                                  <p:stCondLst>
                                    <p:cond delay="0"/>
                                  </p:stCondLst>
                                  <p:childTnLst>
                                    <p:set>
                                      <p:cBhvr>
                                        <p:cTn id="26" dur="1" fill="hold">
                                          <p:stCondLst>
                                            <p:cond delay="0"/>
                                          </p:stCondLst>
                                        </p:cTn>
                                        <p:tgtEl>
                                          <p:spTgt spid="146439">
                                            <p:txEl>
                                              <p:pRg st="5" end="5"/>
                                            </p:txEl>
                                          </p:spTgt>
                                        </p:tgtEl>
                                        <p:attrNameLst>
                                          <p:attrName>style.visibility</p:attrName>
                                        </p:attrNameLst>
                                      </p:cBhvr>
                                      <p:to>
                                        <p:strVal val="visible"/>
                                      </p:to>
                                    </p:set>
                                    <p:animEffect transition="in" filter="wipe(down)">
                                      <p:cBhvr>
                                        <p:cTn id="27" dur="1000"/>
                                        <p:tgtEl>
                                          <p:spTgt spid="146439">
                                            <p:txEl>
                                              <p:pRg st="5" end="5"/>
                                            </p:txEl>
                                          </p:spTgt>
                                        </p:tgtEl>
                                      </p:cBhvr>
                                    </p:animEffect>
                                  </p:childTnLst>
                                </p:cTn>
                              </p:par>
                            </p:childTnLst>
                          </p:cTn>
                        </p:par>
                        <p:par>
                          <p:cTn id="28" fill="hold" nodeType="afterGroup">
                            <p:stCondLst>
                              <p:cond delay="6000"/>
                            </p:stCondLst>
                            <p:childTnLst>
                              <p:par>
                                <p:cTn id="29" presetID="22" presetClass="entr" presetSubtype="4" fill="hold" grpId="0" nodeType="afterEffect">
                                  <p:stCondLst>
                                    <p:cond delay="0"/>
                                  </p:stCondLst>
                                  <p:childTnLst>
                                    <p:set>
                                      <p:cBhvr>
                                        <p:cTn id="30" dur="1" fill="hold">
                                          <p:stCondLst>
                                            <p:cond delay="0"/>
                                          </p:stCondLst>
                                        </p:cTn>
                                        <p:tgtEl>
                                          <p:spTgt spid="146439">
                                            <p:txEl>
                                              <p:pRg st="6" end="6"/>
                                            </p:txEl>
                                          </p:spTgt>
                                        </p:tgtEl>
                                        <p:attrNameLst>
                                          <p:attrName>style.visibility</p:attrName>
                                        </p:attrNameLst>
                                      </p:cBhvr>
                                      <p:to>
                                        <p:strVal val="visible"/>
                                      </p:to>
                                    </p:set>
                                    <p:animEffect transition="in" filter="wipe(down)">
                                      <p:cBhvr>
                                        <p:cTn id="31" dur="1000"/>
                                        <p:tgtEl>
                                          <p:spTgt spid="146439">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46439">
                                            <p:txEl>
                                              <p:pRg st="7" end="7"/>
                                            </p:txEl>
                                          </p:spTgt>
                                        </p:tgtEl>
                                        <p:attrNameLst>
                                          <p:attrName>style.visibility</p:attrName>
                                        </p:attrNameLst>
                                      </p:cBhvr>
                                      <p:to>
                                        <p:strVal val="visible"/>
                                      </p:to>
                                    </p:set>
                                    <p:animEffect transition="in" filter="wipe(down)">
                                      <p:cBhvr>
                                        <p:cTn id="36" dur="1000"/>
                                        <p:tgtEl>
                                          <p:spTgt spid="146439">
                                            <p:txEl>
                                              <p:pRg st="7" end="7"/>
                                            </p:txEl>
                                          </p:spTgt>
                                        </p:tgtEl>
                                      </p:cBhvr>
                                    </p:animEffect>
                                  </p:childTnLst>
                                </p:cTn>
                              </p:par>
                            </p:childTnLst>
                          </p:cTn>
                        </p:par>
                        <p:par>
                          <p:cTn id="37" fill="hold">
                            <p:stCondLst>
                              <p:cond delay="1000"/>
                            </p:stCondLst>
                            <p:childTnLst>
                              <p:par>
                                <p:cTn id="38" presetID="22" presetClass="entr" presetSubtype="4" fill="hold" grpId="0" nodeType="afterEffect">
                                  <p:stCondLst>
                                    <p:cond delay="0"/>
                                  </p:stCondLst>
                                  <p:childTnLst>
                                    <p:set>
                                      <p:cBhvr>
                                        <p:cTn id="39" dur="1" fill="hold">
                                          <p:stCondLst>
                                            <p:cond delay="0"/>
                                          </p:stCondLst>
                                        </p:cTn>
                                        <p:tgtEl>
                                          <p:spTgt spid="146439">
                                            <p:txEl>
                                              <p:pRg st="8" end="8"/>
                                            </p:txEl>
                                          </p:spTgt>
                                        </p:tgtEl>
                                        <p:attrNameLst>
                                          <p:attrName>style.visibility</p:attrName>
                                        </p:attrNameLst>
                                      </p:cBhvr>
                                      <p:to>
                                        <p:strVal val="visible"/>
                                      </p:to>
                                    </p:set>
                                    <p:animEffect transition="in" filter="wipe(down)">
                                      <p:cBhvr>
                                        <p:cTn id="40" dur="1000"/>
                                        <p:tgtEl>
                                          <p:spTgt spid="146439">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6439"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627784" y="1124744"/>
            <a:ext cx="6336704" cy="988722"/>
          </a:xfrm>
        </p:spPr>
        <p:txBody>
          <a:bodyPr/>
          <a:lstStyle/>
          <a:p>
            <a:r>
              <a:rPr lang="de-DE" dirty="0" smtClean="0"/>
              <a:t>Entwicklung der Gaspreise</a:t>
            </a:r>
          </a:p>
          <a:p>
            <a:endParaRPr lang="de-DE" dirty="0" smtClean="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50000"/>
              </a:spcAft>
              <a:buClrTx/>
              <a:buSzTx/>
              <a:buFontTx/>
              <a:buNone/>
              <a:tabLst/>
              <a:defRPr/>
            </a:pPr>
            <a:endParaRPr kumimoji="0" lang="de-DE" sz="1000" b="1" i="0" u="none" strike="noStrike" kern="1200" cap="none" spc="0" normalizeH="0" baseline="0" noProof="0" dirty="0">
              <a:ln>
                <a:noFill/>
              </a:ln>
              <a:solidFill>
                <a:srgbClr val="B93D7B"/>
              </a:solidFill>
              <a:effectLst/>
              <a:uLnTx/>
              <a:uFillTx/>
              <a:latin typeface="Frutiger VR" pitchFamily="34" charset="0"/>
              <a:ea typeface="+mn-ea"/>
              <a:cs typeface="+mn-cs"/>
            </a:endParaRPr>
          </a:p>
        </p:txBody>
      </p:sp>
      <p:sp>
        <p:nvSpPr>
          <p:cNvPr id="7"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rgbClr val="000000">
                    <a:lumMod val="65000"/>
                    <a:lumOff val="35000"/>
                  </a:srgbClr>
                </a:solidFill>
                <a:effectLst/>
                <a:uLnTx/>
                <a:uFillTx/>
                <a:latin typeface="Tahoma" pitchFamily="34" charset="0"/>
                <a:ea typeface="+mn-ea"/>
                <a:cs typeface="Tahoma" pitchFamily="34" charset="0"/>
              </a:rPr>
              <a:t>Bericht des Vorstands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baseline="0" noProof="0" dirty="0">
              <a:ln>
                <a:noFill/>
              </a:ln>
              <a:solidFill>
                <a:srgbClr val="000000">
                  <a:lumMod val="65000"/>
                  <a:lumOff val="35000"/>
                </a:srgbClr>
              </a:solidFill>
              <a:effectLst/>
              <a:uLnTx/>
              <a:uFillTx/>
              <a:latin typeface="Tahoma" pitchFamily="34" charset="0"/>
              <a:ea typeface="+mn-ea"/>
              <a:cs typeface="Tahoma" pitchFamily="34" charset="0"/>
            </a:endParaRPr>
          </a:p>
        </p:txBody>
      </p:sp>
      <p:sp>
        <p:nvSpPr>
          <p:cNvPr id="9" name="Fußzeilenplatzhalter 4"/>
          <p:cNvSpPr>
            <a:spLocks noGrp="1"/>
          </p:cNvSpPr>
          <p:nvPr>
            <p:ph type="ftr" sz="quarter" idx="11"/>
          </p:nvPr>
        </p:nvSpPr>
        <p:spPr>
          <a:xfrm>
            <a:off x="0" y="6518101"/>
            <a:ext cx="1979712" cy="223267"/>
          </a:xfrm>
        </p:spPr>
        <p:txBody>
          <a:bodyPr/>
          <a:lstStyle/>
          <a:p>
            <a:pPr marL="0" marR="0" lvl="0" indent="0" algn="ctr" defTabSz="914400" rtl="0" eaLnBrk="1" fontAlgn="base" latinLnBrk="0" hangingPunct="1">
              <a:lnSpc>
                <a:spcPct val="100000"/>
              </a:lnSpc>
              <a:spcBef>
                <a:spcPct val="0"/>
              </a:spcBef>
              <a:spcAft>
                <a:spcPct val="50000"/>
              </a:spcAft>
              <a:buClrTx/>
              <a:buSzTx/>
              <a:buFontTx/>
              <a:buNone/>
              <a:tabLst/>
              <a:defRPr/>
            </a:pPr>
            <a:r>
              <a:rPr kumimoji="0" lang="de-DE" sz="1000" b="0" i="0" u="none" strike="noStrike" kern="1200" cap="none" spc="0" normalizeH="0" baseline="0" noProof="0" dirty="0" smtClean="0">
                <a:ln>
                  <a:noFill/>
                </a:ln>
                <a:solidFill>
                  <a:srgbClr val="000000">
                    <a:lumMod val="65000"/>
                    <a:lumOff val="35000"/>
                  </a:srgbClr>
                </a:solidFill>
                <a:effectLst/>
                <a:uLnTx/>
                <a:uFillTx/>
                <a:latin typeface="Frutiger VR" pitchFamily="34" charset="0"/>
                <a:ea typeface="+mn-ea"/>
                <a:cs typeface="+mn-cs"/>
              </a:rPr>
              <a:t>12. </a:t>
            </a:r>
            <a:r>
              <a:rPr kumimoji="0" lang="de-DE" sz="1000" b="0" i="0" u="none" strike="noStrike" kern="1200" cap="none" spc="0" normalizeH="0" baseline="0" noProof="0" dirty="0">
                <a:ln>
                  <a:noFill/>
                </a:ln>
                <a:solidFill>
                  <a:srgbClr val="000000">
                    <a:lumMod val="65000"/>
                    <a:lumOff val="35000"/>
                  </a:srgbClr>
                </a:solidFill>
                <a:effectLst/>
                <a:uLnTx/>
                <a:uFillTx/>
                <a:latin typeface="Frutiger VR" pitchFamily="34" charset="0"/>
                <a:ea typeface="+mn-ea"/>
                <a:cs typeface="+mn-cs"/>
              </a:rPr>
              <a:t>GV Weiler Wärme eG; </a:t>
            </a:r>
            <a:r>
              <a:rPr kumimoji="0" lang="de-DE" sz="1000" b="0" i="0" u="none" strike="noStrike" kern="1200" cap="none" spc="0" normalizeH="0" baseline="0" noProof="0" dirty="0" smtClean="0">
                <a:ln>
                  <a:noFill/>
                </a:ln>
                <a:solidFill>
                  <a:srgbClr val="000000">
                    <a:lumMod val="65000"/>
                    <a:lumOff val="35000"/>
                  </a:srgbClr>
                </a:solidFill>
                <a:effectLst/>
                <a:uLnTx/>
                <a:uFillTx/>
                <a:latin typeface="Frutiger VR" pitchFamily="34" charset="0"/>
                <a:ea typeface="+mn-ea"/>
                <a:cs typeface="+mn-cs"/>
              </a:rPr>
              <a:t>2021</a:t>
            </a:r>
            <a:endParaRPr kumimoji="0" lang="de-DE" sz="1000" b="0" i="0" u="none" strike="noStrike" kern="1200" cap="none" spc="0" normalizeH="0" baseline="0" noProof="0" dirty="0">
              <a:ln>
                <a:noFill/>
              </a:ln>
              <a:solidFill>
                <a:srgbClr val="000000">
                  <a:lumMod val="65000"/>
                  <a:lumOff val="35000"/>
                </a:srgbClr>
              </a:solidFill>
              <a:effectLst/>
              <a:uLnTx/>
              <a:uFillTx/>
              <a:latin typeface="Frutiger VR" pitchFamily="34" charset="0"/>
              <a:ea typeface="+mn-ea"/>
              <a:cs typeface="+mn-cs"/>
            </a:endParaRPr>
          </a:p>
        </p:txBody>
      </p:sp>
      <p:pic>
        <p:nvPicPr>
          <p:cNvPr id="6" name="Grafik 5"/>
          <p:cNvPicPr>
            <a:picLocks noChangeAspect="1"/>
          </p:cNvPicPr>
          <p:nvPr/>
        </p:nvPicPr>
        <p:blipFill>
          <a:blip r:embed="rId3"/>
          <a:stretch>
            <a:fillRect/>
          </a:stretch>
        </p:blipFill>
        <p:spPr>
          <a:xfrm>
            <a:off x="611560" y="1147762"/>
            <a:ext cx="8136903" cy="5253707"/>
          </a:xfrm>
          <a:prstGeom prst="rect">
            <a:avLst/>
          </a:prstGeom>
        </p:spPr>
      </p:pic>
      <p:sp>
        <p:nvSpPr>
          <p:cNvPr id="8" name="Rechteck 7"/>
          <p:cNvSpPr/>
          <p:nvPr/>
        </p:nvSpPr>
        <p:spPr>
          <a:xfrm>
            <a:off x="2394011" y="2726470"/>
            <a:ext cx="4572000" cy="830997"/>
          </a:xfrm>
          <a:prstGeom prst="rect">
            <a:avLst/>
          </a:prstGeom>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de-DE" sz="1100" b="1" i="0" u="none" strike="noStrike" kern="1200" cap="none" spc="0" normalizeH="0" baseline="0" noProof="0" dirty="0">
                <a:ln>
                  <a:noFill/>
                </a:ln>
                <a:solidFill>
                  <a:srgbClr val="FF0000"/>
                </a:solidFill>
                <a:effectLst/>
                <a:uLnTx/>
                <a:uFillTx/>
                <a:latin typeface="Arial" charset="0"/>
                <a:ea typeface="+mn-ea"/>
                <a:cs typeface="+mn-cs"/>
              </a:rPr>
              <a:t>Der Gaspreis am wichtigsten europäischen Handelsplatz für diesen Energieträger in Amsterdam hat sich seit Jahresbeginn mehr als verdreifacht</a:t>
            </a:r>
            <a:r>
              <a:rPr kumimoji="0" lang="de-DE" sz="2600" b="1" i="0" u="none" strike="noStrike" kern="1200" cap="none" spc="0" normalizeH="0" baseline="0" noProof="0" dirty="0">
                <a:ln>
                  <a:noFill/>
                </a:ln>
                <a:solidFill>
                  <a:srgbClr val="000000"/>
                </a:solidFill>
                <a:effectLst/>
                <a:uLnTx/>
                <a:uFillTx/>
                <a:latin typeface="Arial" charset="0"/>
                <a:ea typeface="+mn-ea"/>
                <a:cs typeface="+mn-cs"/>
              </a:rPr>
              <a:t>.</a:t>
            </a:r>
          </a:p>
        </p:txBody>
      </p:sp>
    </p:spTree>
    <p:extLst>
      <p:ext uri="{BB962C8B-B14F-4D97-AF65-F5344CB8AC3E}">
        <p14:creationId xmlns:p14="http://schemas.microsoft.com/office/powerpoint/2010/main" val="151437910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627784" y="1124744"/>
            <a:ext cx="6336704" cy="988722"/>
          </a:xfrm>
        </p:spPr>
        <p:txBody>
          <a:bodyPr/>
          <a:lstStyle/>
          <a:p>
            <a:r>
              <a:rPr lang="de-DE" dirty="0" smtClean="0"/>
              <a:t>                    Fazit:</a:t>
            </a:r>
          </a:p>
          <a:p>
            <a:endParaRPr lang="de-DE" dirty="0" smtClean="0"/>
          </a:p>
        </p:txBody>
      </p:sp>
      <p:sp>
        <p:nvSpPr>
          <p:cNvPr id="4" name="Datumsplatzhalt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50000"/>
              </a:spcAft>
              <a:buClrTx/>
              <a:buSzTx/>
              <a:buFontTx/>
              <a:buNone/>
              <a:tabLst/>
              <a:defRPr/>
            </a:pPr>
            <a:endParaRPr kumimoji="0" lang="de-DE" sz="1000" b="1" i="0" u="none" strike="noStrike" kern="1200" cap="none" spc="0" normalizeH="0" baseline="0" noProof="0" dirty="0">
              <a:ln>
                <a:noFill/>
              </a:ln>
              <a:solidFill>
                <a:srgbClr val="B93D7B"/>
              </a:solidFill>
              <a:effectLst/>
              <a:uLnTx/>
              <a:uFillTx/>
              <a:latin typeface="Frutiger VR" pitchFamily="34" charset="0"/>
              <a:ea typeface="+mn-ea"/>
              <a:cs typeface="+mn-cs"/>
            </a:endParaRPr>
          </a:p>
        </p:txBody>
      </p:sp>
      <p:sp>
        <p:nvSpPr>
          <p:cNvPr id="7"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rgbClr val="000000">
                    <a:lumMod val="65000"/>
                    <a:lumOff val="35000"/>
                  </a:srgbClr>
                </a:solidFill>
                <a:effectLst/>
                <a:uLnTx/>
                <a:uFillTx/>
                <a:latin typeface="Tahoma" pitchFamily="34" charset="0"/>
                <a:ea typeface="+mn-ea"/>
                <a:cs typeface="Tahoma" pitchFamily="34" charset="0"/>
              </a:rPr>
              <a:t>Bericht des Vorstands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baseline="0" noProof="0" dirty="0">
              <a:ln>
                <a:noFill/>
              </a:ln>
              <a:solidFill>
                <a:srgbClr val="000000">
                  <a:lumMod val="65000"/>
                  <a:lumOff val="35000"/>
                </a:srgbClr>
              </a:solidFill>
              <a:effectLst/>
              <a:uLnTx/>
              <a:uFillTx/>
              <a:latin typeface="Tahoma" pitchFamily="34" charset="0"/>
              <a:ea typeface="+mn-ea"/>
              <a:cs typeface="Tahoma" pitchFamily="34" charset="0"/>
            </a:endParaRPr>
          </a:p>
        </p:txBody>
      </p:sp>
      <p:sp>
        <p:nvSpPr>
          <p:cNvPr id="9" name="Fußzeilenplatzhalter 4"/>
          <p:cNvSpPr>
            <a:spLocks noGrp="1"/>
          </p:cNvSpPr>
          <p:nvPr>
            <p:ph type="ftr" sz="quarter" idx="11"/>
          </p:nvPr>
        </p:nvSpPr>
        <p:spPr>
          <a:xfrm>
            <a:off x="0" y="6518101"/>
            <a:ext cx="1979712" cy="223267"/>
          </a:xfrm>
        </p:spPr>
        <p:txBody>
          <a:bodyPr/>
          <a:lstStyle/>
          <a:p>
            <a:pPr marL="0" marR="0" lvl="0" indent="0" algn="ctr" defTabSz="914400" rtl="0" eaLnBrk="1" fontAlgn="base" latinLnBrk="0" hangingPunct="1">
              <a:lnSpc>
                <a:spcPct val="100000"/>
              </a:lnSpc>
              <a:spcBef>
                <a:spcPct val="0"/>
              </a:spcBef>
              <a:spcAft>
                <a:spcPct val="50000"/>
              </a:spcAft>
              <a:buClrTx/>
              <a:buSzTx/>
              <a:buFontTx/>
              <a:buNone/>
              <a:tabLst/>
              <a:defRPr/>
            </a:pPr>
            <a:r>
              <a:rPr kumimoji="0" lang="de-DE" sz="1000" b="0" i="0" u="none" strike="noStrike" kern="1200" cap="none" spc="0" normalizeH="0" baseline="0" noProof="0" dirty="0" smtClean="0">
                <a:ln>
                  <a:noFill/>
                </a:ln>
                <a:solidFill>
                  <a:srgbClr val="000000">
                    <a:lumMod val="65000"/>
                    <a:lumOff val="35000"/>
                  </a:srgbClr>
                </a:solidFill>
                <a:effectLst/>
                <a:uLnTx/>
                <a:uFillTx/>
                <a:latin typeface="Frutiger VR" pitchFamily="34" charset="0"/>
                <a:ea typeface="+mn-ea"/>
                <a:cs typeface="+mn-cs"/>
              </a:rPr>
              <a:t>12. </a:t>
            </a:r>
            <a:r>
              <a:rPr kumimoji="0" lang="de-DE" sz="1000" b="0" i="0" u="none" strike="noStrike" kern="1200" cap="none" spc="0" normalizeH="0" baseline="0" noProof="0" dirty="0">
                <a:ln>
                  <a:noFill/>
                </a:ln>
                <a:solidFill>
                  <a:srgbClr val="000000">
                    <a:lumMod val="65000"/>
                    <a:lumOff val="35000"/>
                  </a:srgbClr>
                </a:solidFill>
                <a:effectLst/>
                <a:uLnTx/>
                <a:uFillTx/>
                <a:latin typeface="Frutiger VR" pitchFamily="34" charset="0"/>
                <a:ea typeface="+mn-ea"/>
                <a:cs typeface="+mn-cs"/>
              </a:rPr>
              <a:t>GV Weiler Wärme eG; </a:t>
            </a:r>
            <a:r>
              <a:rPr kumimoji="0" lang="de-DE" sz="1000" b="0" i="0" u="none" strike="noStrike" kern="1200" cap="none" spc="0" normalizeH="0" baseline="0" noProof="0" dirty="0" smtClean="0">
                <a:ln>
                  <a:noFill/>
                </a:ln>
                <a:solidFill>
                  <a:srgbClr val="000000">
                    <a:lumMod val="65000"/>
                    <a:lumOff val="35000"/>
                  </a:srgbClr>
                </a:solidFill>
                <a:effectLst/>
                <a:uLnTx/>
                <a:uFillTx/>
                <a:latin typeface="Frutiger VR" pitchFamily="34" charset="0"/>
                <a:ea typeface="+mn-ea"/>
                <a:cs typeface="+mn-cs"/>
              </a:rPr>
              <a:t>2021</a:t>
            </a:r>
            <a:endParaRPr kumimoji="0" lang="de-DE" sz="1000" b="0" i="0" u="none" strike="noStrike" kern="1200" cap="none" spc="0" normalizeH="0" baseline="0" noProof="0" dirty="0">
              <a:ln>
                <a:noFill/>
              </a:ln>
              <a:solidFill>
                <a:srgbClr val="000000">
                  <a:lumMod val="65000"/>
                  <a:lumOff val="35000"/>
                </a:srgbClr>
              </a:solidFill>
              <a:effectLst/>
              <a:uLnTx/>
              <a:uFillTx/>
              <a:latin typeface="Frutiger VR" pitchFamily="34" charset="0"/>
              <a:ea typeface="+mn-ea"/>
              <a:cs typeface="+mn-cs"/>
            </a:endParaRPr>
          </a:p>
        </p:txBody>
      </p:sp>
      <p:sp>
        <p:nvSpPr>
          <p:cNvPr id="5" name="Rechteck 4"/>
          <p:cNvSpPr/>
          <p:nvPr/>
        </p:nvSpPr>
        <p:spPr>
          <a:xfrm>
            <a:off x="3957510" y="1469251"/>
            <a:ext cx="5010099" cy="2862322"/>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3600" b="1" i="0" u="none" strike="noStrike" kern="1200" cap="none" spc="0" normalizeH="0" baseline="0" noProof="0" dirty="0" smtClean="0">
              <a:ln w="6600">
                <a:solidFill>
                  <a:srgbClr val="92D050"/>
                </a:solidFill>
                <a:prstDash val="solid"/>
              </a:ln>
              <a:solidFill>
                <a:srgbClr val="D60093"/>
              </a:solidFill>
              <a:effectLst>
                <a:outerShdw dist="38100" dir="2700000" algn="tl" rotWithShape="0">
                  <a:srgbClr val="F37021"/>
                </a:outerShdw>
              </a:effectLst>
              <a:uLnTx/>
              <a:uFillTx/>
              <a:latin typeface="Arial"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3600" b="1" i="0" u="none" strike="noStrike" kern="1200" cap="none" spc="0" normalizeH="0" baseline="0" noProof="0" dirty="0" smtClean="0">
                <a:ln w="6600">
                  <a:solidFill>
                    <a:srgbClr val="92D050"/>
                  </a:solidFill>
                  <a:prstDash val="solid"/>
                </a:ln>
                <a:solidFill>
                  <a:srgbClr val="D60093"/>
                </a:solidFill>
                <a:effectLst>
                  <a:outerShdw dist="38100" dir="2700000" algn="tl" rotWithShape="0">
                    <a:srgbClr val="F37021"/>
                  </a:outerShdw>
                </a:effectLst>
                <a:uLnTx/>
                <a:uFillTx/>
                <a:latin typeface="Arial" charset="0"/>
                <a:ea typeface="+mn-ea"/>
                <a:cs typeface="+mn-cs"/>
              </a:rPr>
              <a:t>Mit Ihren Anschluss an die Weiler Wärme haben Sie vieles richtig gemacht</a:t>
            </a:r>
            <a:r>
              <a:rPr kumimoji="0" lang="de-DE" sz="3600" b="1" i="0" u="none" strike="noStrike" kern="1200" cap="none" spc="0" normalizeH="0" baseline="0" noProof="0" dirty="0" smtClean="0">
                <a:ln w="6600">
                  <a:solidFill>
                    <a:srgbClr val="00B050"/>
                  </a:solidFill>
                  <a:prstDash val="solid"/>
                </a:ln>
                <a:solidFill>
                  <a:srgbClr val="CC0099"/>
                </a:solidFill>
                <a:effectLst>
                  <a:outerShdw dist="38100" dir="2700000" algn="tl" rotWithShape="0">
                    <a:srgbClr val="F37021"/>
                  </a:outerShdw>
                </a:effectLst>
                <a:uLnTx/>
                <a:uFillTx/>
                <a:latin typeface="Arial" charset="0"/>
                <a:ea typeface="+mn-ea"/>
                <a:cs typeface="+mn-cs"/>
              </a:rPr>
              <a:t>.</a:t>
            </a:r>
            <a:endParaRPr kumimoji="0" lang="de-DE" sz="3600" b="1" i="0" u="none" strike="noStrike" kern="1200" cap="none" spc="0" normalizeH="0" baseline="0" noProof="0" dirty="0">
              <a:ln w="6600">
                <a:solidFill>
                  <a:srgbClr val="00B050"/>
                </a:solidFill>
                <a:prstDash val="solid"/>
              </a:ln>
              <a:solidFill>
                <a:srgbClr val="CC0099"/>
              </a:solidFill>
              <a:effectLst>
                <a:outerShdw dist="38100" dir="2700000" algn="tl" rotWithShape="0">
                  <a:srgbClr val="F37021"/>
                </a:outerShdw>
              </a:effectLst>
              <a:uLnTx/>
              <a:uFillTx/>
              <a:latin typeface="Arial" charset="0"/>
              <a:ea typeface="+mn-ea"/>
              <a:cs typeface="+mn-cs"/>
            </a:endParaRPr>
          </a:p>
        </p:txBody>
      </p:sp>
      <p:pic>
        <p:nvPicPr>
          <p:cNvPr id="10" name="Grafik 9"/>
          <p:cNvPicPr>
            <a:picLocks noChangeAspect="1"/>
          </p:cNvPicPr>
          <p:nvPr/>
        </p:nvPicPr>
        <p:blipFill>
          <a:blip r:embed="rId3"/>
          <a:stretch>
            <a:fillRect/>
          </a:stretch>
        </p:blipFill>
        <p:spPr>
          <a:xfrm>
            <a:off x="251520" y="1631345"/>
            <a:ext cx="3983775" cy="3678535"/>
          </a:xfrm>
          <a:prstGeom prst="rect">
            <a:avLst/>
          </a:prstGeom>
        </p:spPr>
      </p:pic>
      <p:pic>
        <p:nvPicPr>
          <p:cNvPr id="12" name="Grafik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25153" y="4404953"/>
            <a:ext cx="2589358" cy="1809854"/>
          </a:xfrm>
          <a:prstGeom prst="rect">
            <a:avLst/>
          </a:prstGeom>
        </p:spPr>
      </p:pic>
    </p:spTree>
    <p:extLst>
      <p:ext uri="{BB962C8B-B14F-4D97-AF65-F5344CB8AC3E}">
        <p14:creationId xmlns:p14="http://schemas.microsoft.com/office/powerpoint/2010/main" val="284954506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1048280" y="908720"/>
            <a:ext cx="6096809" cy="732191"/>
          </a:xfrm>
        </p:spPr>
        <p:txBody>
          <a:bodyPr/>
          <a:lstStyle/>
          <a:p>
            <a:pPr>
              <a:spcAft>
                <a:spcPts val="0"/>
              </a:spcAft>
            </a:pPr>
            <a:r>
              <a:rPr lang="de-DE" dirty="0"/>
              <a:t>Stromprojekte: unsere Photovoltaikanlagen</a:t>
            </a:r>
          </a:p>
          <a:p>
            <a:pPr>
              <a:spcAft>
                <a:spcPts val="0"/>
              </a:spcAft>
            </a:pPr>
            <a:r>
              <a:rPr lang="de-DE" dirty="0">
                <a:solidFill>
                  <a:srgbClr val="CC0099"/>
                </a:solidFill>
              </a:rPr>
              <a:t>PV-Anlage Schulzentrum: 99,96 kWp</a:t>
            </a:r>
          </a:p>
        </p:txBody>
      </p:sp>
      <p:sp>
        <p:nvSpPr>
          <p:cNvPr id="4" name="Datumsplatzhalter 3"/>
          <p:cNvSpPr>
            <a:spLocks noGrp="1"/>
          </p:cNvSpPr>
          <p:nvPr>
            <p:ph type="dt" sz="half" idx="10"/>
          </p:nvPr>
        </p:nvSpPr>
        <p:spPr/>
        <p:txBody>
          <a:bodyPr/>
          <a:lstStyle/>
          <a:p>
            <a:pPr>
              <a:defRPr/>
            </a:pPr>
            <a:endParaRPr lang="de-DE" dirty="0"/>
          </a:p>
        </p:txBody>
      </p:sp>
      <p:pic>
        <p:nvPicPr>
          <p:cNvPr id="12290" name="Picture 2" descr="Y:\Hochbau\00_Bauprojekte\WeilerWärmeeG, 868, 2008\0A7 Trassen 2014\PV Schule\20140724_142224.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04048" y="1556792"/>
            <a:ext cx="2664296" cy="1998222"/>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Bericht des Vorstands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pic>
        <p:nvPicPr>
          <p:cNvPr id="30723" name="Picture 3" descr="\\10.138.10.201\Benutzer\Klaus Gall\Standard\Desktop\2018.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1556792"/>
            <a:ext cx="2696699" cy="2160240"/>
          </a:xfrm>
          <a:prstGeom prst="rect">
            <a:avLst/>
          </a:prstGeom>
          <a:noFill/>
          <a:extLst>
            <a:ext uri="{909E8E84-426E-40DD-AFC4-6F175D3DCCD1}">
              <a14:hiddenFill xmlns:a14="http://schemas.microsoft.com/office/drawing/2010/main">
                <a:solidFill>
                  <a:srgbClr val="FFFFFF"/>
                </a:solidFill>
              </a14:hiddenFill>
            </a:ext>
          </a:extLst>
        </p:spPr>
      </p:pic>
      <p:sp>
        <p:nvSpPr>
          <p:cNvPr id="11" name="Inhaltsplatzhalter 2"/>
          <p:cNvSpPr txBox="1">
            <a:spLocks/>
          </p:cNvSpPr>
          <p:nvPr/>
        </p:nvSpPr>
        <p:spPr bwMode="auto">
          <a:xfrm>
            <a:off x="1043608" y="3933056"/>
            <a:ext cx="6096809" cy="43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0"/>
              </a:spcBef>
              <a:spcAft>
                <a:spcPct val="50000"/>
              </a:spcAft>
              <a:buNone/>
              <a:tabLst>
                <a:tab pos="457200" algn="l"/>
              </a:tabLst>
              <a:defRPr sz="2000" b="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244475" indent="-195263" algn="l" rtl="0" eaLnBrk="0" fontAlgn="base" hangingPunct="0">
              <a:spcBef>
                <a:spcPct val="0"/>
              </a:spcBef>
              <a:spcAft>
                <a:spcPct val="50000"/>
              </a:spcAft>
              <a:buClr>
                <a:schemeClr val="tx1"/>
              </a:buClr>
              <a:buSzPct val="80000"/>
              <a:buFont typeface="Arial" panose="020B0604020202020204" pitchFamily="34" charset="0"/>
              <a:buChar char="•"/>
              <a:tabLst>
                <a:tab pos="457200" algn="l"/>
              </a:tabLst>
              <a:defRPr sz="2000">
                <a:solidFill>
                  <a:schemeClr val="tx2"/>
                </a:solidFill>
                <a:latin typeface="Tahoma" panose="020B0604030504040204" pitchFamily="34" charset="0"/>
                <a:ea typeface="Tahoma" panose="020B0604030504040204" pitchFamily="34" charset="0"/>
                <a:cs typeface="Tahoma" panose="020B0604030504040204" pitchFamily="34" charset="0"/>
              </a:defRPr>
            </a:lvl2pPr>
            <a:lvl3pPr marL="533400" indent="-152400" algn="l" rtl="0" eaLnBrk="0" fontAlgn="base" hangingPunct="0">
              <a:spcBef>
                <a:spcPct val="0"/>
              </a:spcBef>
              <a:spcAft>
                <a:spcPct val="50000"/>
              </a:spcAft>
              <a:buSzPct val="80000"/>
              <a:buChar char="•"/>
              <a:tabLst>
                <a:tab pos="457200" algn="l"/>
              </a:tabLst>
              <a:defRPr sz="1800">
                <a:solidFill>
                  <a:schemeClr val="tx2"/>
                </a:solidFill>
                <a:latin typeface="Tahoma" panose="020B0604030504040204" pitchFamily="34" charset="0"/>
                <a:ea typeface="Tahoma" panose="020B0604030504040204" pitchFamily="34" charset="0"/>
                <a:cs typeface="Tahoma" panose="020B0604030504040204" pitchFamily="34" charset="0"/>
              </a:defRPr>
            </a:lvl3pPr>
            <a:lvl4pPr marL="849313" indent="-152400" algn="l" rtl="0" eaLnBrk="0" fontAlgn="base" hangingPunct="0">
              <a:spcBef>
                <a:spcPct val="0"/>
              </a:spcBef>
              <a:spcAft>
                <a:spcPct val="50000"/>
              </a:spcAft>
              <a:buSzPct val="80000"/>
              <a:buChar char="•"/>
              <a:tabLst>
                <a:tab pos="457200" algn="l"/>
              </a:tabLst>
              <a:defRPr sz="1800">
                <a:solidFill>
                  <a:schemeClr val="tx2"/>
                </a:solidFill>
                <a:latin typeface="Tahoma" panose="020B0604030504040204" pitchFamily="34" charset="0"/>
                <a:ea typeface="Tahoma" panose="020B0604030504040204" pitchFamily="34" charset="0"/>
                <a:cs typeface="Tahoma" panose="020B0604030504040204" pitchFamily="34" charset="0"/>
              </a:defRPr>
            </a:lvl4pPr>
            <a:lvl5pPr marL="1165225" indent="-163513" algn="l" rtl="0" eaLnBrk="0" fontAlgn="base" hangingPunct="0">
              <a:spcBef>
                <a:spcPct val="0"/>
              </a:spcBef>
              <a:spcAft>
                <a:spcPct val="50000"/>
              </a:spcAft>
              <a:buSzPct val="80000"/>
              <a:buChar char="•"/>
              <a:tabLst>
                <a:tab pos="457200" algn="l"/>
              </a:tabLst>
              <a:defRPr sz="2000">
                <a:solidFill>
                  <a:schemeClr val="tx2"/>
                </a:solidFill>
                <a:latin typeface="Tahoma" panose="020B0604030504040204" pitchFamily="34" charset="0"/>
                <a:ea typeface="Tahoma" panose="020B0604030504040204" pitchFamily="34" charset="0"/>
                <a:cs typeface="Tahoma" panose="020B0604030504040204" pitchFamily="34" charset="0"/>
              </a:defRPr>
            </a:lvl5pPr>
            <a:lvl6pPr marL="1622425" indent="-163513" algn="l" rtl="0" fontAlgn="base">
              <a:spcBef>
                <a:spcPct val="0"/>
              </a:spcBef>
              <a:spcAft>
                <a:spcPct val="50000"/>
              </a:spcAft>
              <a:buSzPct val="80000"/>
              <a:buChar char="•"/>
              <a:tabLst>
                <a:tab pos="457200" algn="l"/>
              </a:tabLst>
              <a:defRPr sz="2100">
                <a:solidFill>
                  <a:schemeClr val="tx1"/>
                </a:solidFill>
                <a:latin typeface="+mn-lt"/>
              </a:defRPr>
            </a:lvl6pPr>
            <a:lvl7pPr marL="2079625" indent="-163513" algn="l" rtl="0" fontAlgn="base">
              <a:spcBef>
                <a:spcPct val="0"/>
              </a:spcBef>
              <a:spcAft>
                <a:spcPct val="50000"/>
              </a:spcAft>
              <a:buSzPct val="80000"/>
              <a:buChar char="•"/>
              <a:tabLst>
                <a:tab pos="457200" algn="l"/>
              </a:tabLst>
              <a:defRPr sz="2100">
                <a:solidFill>
                  <a:schemeClr val="tx1"/>
                </a:solidFill>
                <a:latin typeface="+mn-lt"/>
              </a:defRPr>
            </a:lvl7pPr>
            <a:lvl8pPr marL="2536825" indent="-163513" algn="l" rtl="0" fontAlgn="base">
              <a:spcBef>
                <a:spcPct val="0"/>
              </a:spcBef>
              <a:spcAft>
                <a:spcPct val="50000"/>
              </a:spcAft>
              <a:buSzPct val="80000"/>
              <a:buChar char="•"/>
              <a:tabLst>
                <a:tab pos="457200" algn="l"/>
              </a:tabLst>
              <a:defRPr sz="2100">
                <a:solidFill>
                  <a:schemeClr val="tx1"/>
                </a:solidFill>
                <a:latin typeface="+mn-lt"/>
              </a:defRPr>
            </a:lvl8pPr>
            <a:lvl9pPr marL="2994025" indent="-163513" algn="l" rtl="0" fontAlgn="base">
              <a:spcBef>
                <a:spcPct val="0"/>
              </a:spcBef>
              <a:spcAft>
                <a:spcPct val="50000"/>
              </a:spcAft>
              <a:buSzPct val="80000"/>
              <a:buChar char="•"/>
              <a:tabLst>
                <a:tab pos="457200" algn="l"/>
              </a:tabLst>
              <a:defRPr sz="2100">
                <a:solidFill>
                  <a:schemeClr val="tx1"/>
                </a:solidFill>
                <a:latin typeface="+mn-lt"/>
              </a:defRPr>
            </a:lvl9pPr>
          </a:lstStyle>
          <a:p>
            <a:pPr>
              <a:spcAft>
                <a:spcPts val="0"/>
              </a:spcAft>
            </a:pPr>
            <a:r>
              <a:rPr lang="de-DE" dirty="0">
                <a:solidFill>
                  <a:srgbClr val="CC0099"/>
                </a:solidFill>
              </a:rPr>
              <a:t>PV-Anlage Schollenrain: 388 kWp</a:t>
            </a:r>
          </a:p>
        </p:txBody>
      </p:sp>
      <p:pic>
        <p:nvPicPr>
          <p:cNvPr id="12" name="Picture 2" descr="Y:\Hochbau\00_Bauprojekte\WeilerWärmeeG, 868, 2008\0A10 Photovoltaik Erddeponie 2014\20160531_154220 (Mediu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43608" y="4426607"/>
            <a:ext cx="3312368" cy="186366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Y:\Hochbau\00_Bauprojekte\WeilerWärmeeG, 868, 2008\0A10 Photovoltaik Erddeponie 2014\20160531_154947.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288" r="-14005"/>
          <a:stretch/>
        </p:blipFill>
        <p:spPr bwMode="auto">
          <a:xfrm>
            <a:off x="5004048" y="4433545"/>
            <a:ext cx="3456384" cy="1856726"/>
          </a:xfrm>
          <a:prstGeom prst="rect">
            <a:avLst/>
          </a:prstGeom>
          <a:noFill/>
          <a:extLst>
            <a:ext uri="{909E8E84-426E-40DD-AFC4-6F175D3DCCD1}">
              <a14:hiddenFill xmlns:a14="http://schemas.microsoft.com/office/drawing/2010/main">
                <a:solidFill>
                  <a:srgbClr val="FFFFFF"/>
                </a:solidFill>
              </a14:hiddenFill>
            </a:ext>
          </a:extLst>
        </p:spPr>
      </p:pic>
      <p:sp>
        <p:nvSpPr>
          <p:cNvPr id="14"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Tree>
    <p:extLst>
      <p:ext uri="{BB962C8B-B14F-4D97-AF65-F5344CB8AC3E}">
        <p14:creationId xmlns:p14="http://schemas.microsoft.com/office/powerpoint/2010/main" val="165877552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DA23254-CB83-4A92-A396-0E7B6C4E131B}"/>
              </a:ext>
            </a:extLst>
          </p:cNvPr>
          <p:cNvSpPr>
            <a:spLocks noGrp="1"/>
          </p:cNvSpPr>
          <p:nvPr>
            <p:ph type="title"/>
          </p:nvPr>
        </p:nvSpPr>
        <p:spPr>
          <a:xfrm>
            <a:off x="628650" y="1268598"/>
            <a:ext cx="2855390" cy="1671056"/>
          </a:xfrm>
        </p:spPr>
        <p:txBody>
          <a:bodyPr>
            <a:normAutofit/>
          </a:bodyPr>
          <a:lstStyle/>
          <a:p>
            <a:r>
              <a:rPr lang="de-DE" sz="3000" dirty="0"/>
              <a:t>Photovoltaik – </a:t>
            </a:r>
            <a:br>
              <a:rPr lang="de-DE" sz="3000" dirty="0"/>
            </a:br>
            <a:r>
              <a:rPr lang="de-DE" sz="1800" dirty="0"/>
              <a:t>die Sonne stellt keine Rechnung</a:t>
            </a:r>
            <a:endParaRPr lang="de-DE" sz="3000" dirty="0"/>
          </a:p>
        </p:txBody>
      </p:sp>
      <p:sp>
        <p:nvSpPr>
          <p:cNvPr id="9" name="Content Placeholder 8">
            <a:extLst>
              <a:ext uri="{FF2B5EF4-FFF2-40B4-BE49-F238E27FC236}">
                <a16:creationId xmlns:a16="http://schemas.microsoft.com/office/drawing/2014/main" id="{2E4DCBAC-9E27-485D-A65B-573EBA7EAEE6}"/>
              </a:ext>
            </a:extLst>
          </p:cNvPr>
          <p:cNvSpPr>
            <a:spLocks noGrp="1"/>
          </p:cNvSpPr>
          <p:nvPr>
            <p:ph idx="1"/>
          </p:nvPr>
        </p:nvSpPr>
        <p:spPr>
          <a:xfrm>
            <a:off x="628651" y="3078960"/>
            <a:ext cx="2849569" cy="2357431"/>
          </a:xfrm>
        </p:spPr>
        <p:txBody>
          <a:bodyPr>
            <a:normAutofit/>
          </a:bodyPr>
          <a:lstStyle/>
          <a:p>
            <a:r>
              <a:rPr lang="en-US" sz="1500" dirty="0" err="1"/>
              <a:t>Mit</a:t>
            </a:r>
            <a:r>
              <a:rPr lang="en-US" sz="1500" dirty="0"/>
              <a:t> </a:t>
            </a:r>
            <a:r>
              <a:rPr lang="en-US" sz="1500" dirty="0" err="1"/>
              <a:t>Photovoltaik</a:t>
            </a:r>
            <a:r>
              <a:rPr lang="en-US" sz="1500" dirty="0"/>
              <a:t> </a:t>
            </a:r>
            <a:r>
              <a:rPr lang="en-US" sz="1500" dirty="0" err="1"/>
              <a:t>sichern</a:t>
            </a:r>
            <a:r>
              <a:rPr lang="en-US" sz="1500" dirty="0"/>
              <a:t> </a:t>
            </a:r>
            <a:r>
              <a:rPr lang="en-US" sz="1500" dirty="0" err="1"/>
              <a:t>wir</a:t>
            </a:r>
            <a:r>
              <a:rPr lang="en-US" sz="1500" dirty="0"/>
              <a:t> </a:t>
            </a:r>
            <a:r>
              <a:rPr lang="en-US" sz="1500" dirty="0" err="1"/>
              <a:t>uns</a:t>
            </a:r>
            <a:r>
              <a:rPr lang="en-US" sz="1500" dirty="0"/>
              <a:t> </a:t>
            </a:r>
            <a:r>
              <a:rPr lang="en-US" sz="1500" dirty="0" err="1"/>
              <a:t>langfristig</a:t>
            </a:r>
            <a:r>
              <a:rPr lang="en-US" sz="1500" dirty="0"/>
              <a:t> stabile </a:t>
            </a:r>
            <a:r>
              <a:rPr lang="en-US" sz="1500" dirty="0" err="1"/>
              <a:t>Strompreise</a:t>
            </a:r>
            <a:r>
              <a:rPr lang="en-US" sz="1500" dirty="0"/>
              <a:t>, </a:t>
            </a:r>
            <a:r>
              <a:rPr lang="en-US" sz="1500" dirty="0" err="1"/>
              <a:t>unabhängig</a:t>
            </a:r>
            <a:r>
              <a:rPr lang="en-US" sz="1500" dirty="0"/>
              <a:t> von Gas und </a:t>
            </a:r>
            <a:r>
              <a:rPr lang="en-US" sz="1500" dirty="0" err="1"/>
              <a:t>Erdöl</a:t>
            </a:r>
            <a:endParaRPr lang="en-US" sz="1500" dirty="0"/>
          </a:p>
          <a:p>
            <a:endParaRPr lang="en-US" sz="1500" dirty="0"/>
          </a:p>
          <a:p>
            <a:endParaRPr lang="en-US" sz="1500" dirty="0"/>
          </a:p>
          <a:p>
            <a:endParaRPr lang="en-US" sz="1500" dirty="0"/>
          </a:p>
          <a:p>
            <a:endParaRPr lang="en-US" sz="1500" dirty="0"/>
          </a:p>
        </p:txBody>
      </p:sp>
      <p:pic>
        <p:nvPicPr>
          <p:cNvPr id="5" name="Inhaltsplatzhalter 4" descr="Ein Bild, das Himmel, draußen enthält.&#10;&#10;Automatisch generierte Beschreibung">
            <a:extLst>
              <a:ext uri="{FF2B5EF4-FFF2-40B4-BE49-F238E27FC236}">
                <a16:creationId xmlns:a16="http://schemas.microsoft.com/office/drawing/2014/main" id="{01A036B4-5837-43BB-8021-6AA3E4FFEAE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21461"/>
          <a:stretch/>
        </p:blipFill>
        <p:spPr>
          <a:xfrm>
            <a:off x="3757790" y="857257"/>
            <a:ext cx="5386210" cy="5143493"/>
          </a:xfrm>
          <a:prstGeom prst="rect">
            <a:avLst/>
          </a:prstGeom>
          <a:effectLst/>
        </p:spPr>
      </p:pic>
    </p:spTree>
    <p:extLst>
      <p:ext uri="{BB962C8B-B14F-4D97-AF65-F5344CB8AC3E}">
        <p14:creationId xmlns:p14="http://schemas.microsoft.com/office/powerpoint/2010/main" val="1249325069"/>
      </p:ext>
    </p:extLst>
  </p:cSld>
  <p:clrMapOvr>
    <a:masterClrMapping/>
  </p:clrMapOvr>
  <p:transition spd="slow">
    <p:wipe dir="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8FD4C7-063E-4FD2-9BD7-B86B2A0028DE}"/>
              </a:ext>
            </a:extLst>
          </p:cNvPr>
          <p:cNvSpPr>
            <a:spLocks noGrp="1"/>
          </p:cNvSpPr>
          <p:nvPr>
            <p:ph type="title"/>
          </p:nvPr>
        </p:nvSpPr>
        <p:spPr>
          <a:xfrm>
            <a:off x="628650" y="1268598"/>
            <a:ext cx="2855390" cy="834289"/>
          </a:xfrm>
        </p:spPr>
        <p:txBody>
          <a:bodyPr>
            <a:normAutofit/>
          </a:bodyPr>
          <a:lstStyle/>
          <a:p>
            <a:r>
              <a:rPr lang="de-DE" sz="3000" dirty="0"/>
              <a:t>Photovoltaik</a:t>
            </a:r>
          </a:p>
        </p:txBody>
      </p:sp>
      <p:sp>
        <p:nvSpPr>
          <p:cNvPr id="9" name="Content Placeholder 8">
            <a:extLst>
              <a:ext uri="{FF2B5EF4-FFF2-40B4-BE49-F238E27FC236}">
                <a16:creationId xmlns:a16="http://schemas.microsoft.com/office/drawing/2014/main" id="{F25EAC5D-7A57-4759-A497-A508E01FC978}"/>
              </a:ext>
            </a:extLst>
          </p:cNvPr>
          <p:cNvSpPr>
            <a:spLocks noGrp="1"/>
          </p:cNvSpPr>
          <p:nvPr>
            <p:ph idx="1"/>
          </p:nvPr>
        </p:nvSpPr>
        <p:spPr>
          <a:xfrm>
            <a:off x="628651" y="2102888"/>
            <a:ext cx="2849569" cy="3628203"/>
          </a:xfrm>
        </p:spPr>
        <p:txBody>
          <a:bodyPr>
            <a:normAutofit fontScale="92500" lnSpcReduction="20000"/>
          </a:bodyPr>
          <a:lstStyle/>
          <a:p>
            <a:r>
              <a:rPr lang="en-US" sz="1500" dirty="0" err="1"/>
              <a:t>Beispielanlage</a:t>
            </a:r>
            <a:r>
              <a:rPr lang="en-US" sz="1500" dirty="0"/>
              <a:t>:</a:t>
            </a:r>
          </a:p>
          <a:p>
            <a:r>
              <a:rPr lang="en-US" sz="1500" dirty="0" err="1"/>
              <a:t>Größe</a:t>
            </a:r>
            <a:r>
              <a:rPr lang="en-US" sz="1500" dirty="0"/>
              <a:t>: 9,9 </a:t>
            </a:r>
            <a:r>
              <a:rPr lang="en-US" sz="1500" dirty="0" err="1"/>
              <a:t>kWp</a:t>
            </a:r>
            <a:r>
              <a:rPr lang="en-US" sz="1500" dirty="0"/>
              <a:t> </a:t>
            </a:r>
          </a:p>
          <a:p>
            <a:endParaRPr lang="en-US" sz="1500" dirty="0"/>
          </a:p>
          <a:p>
            <a:r>
              <a:rPr lang="en-US" sz="1500" dirty="0" err="1"/>
              <a:t>Baukosten</a:t>
            </a:r>
            <a:r>
              <a:rPr lang="en-US" sz="1500" dirty="0"/>
              <a:t>: 11.700 €</a:t>
            </a:r>
          </a:p>
          <a:p>
            <a:r>
              <a:rPr lang="en-US" sz="1500" dirty="0" err="1"/>
              <a:t>Betrieb</a:t>
            </a:r>
            <a:r>
              <a:rPr lang="en-US" sz="1500" dirty="0"/>
              <a:t> (25 Jahre): 1.500 €</a:t>
            </a:r>
          </a:p>
          <a:p>
            <a:r>
              <a:rPr lang="en-US" sz="1500" dirty="0" err="1"/>
              <a:t>Finanzierung</a:t>
            </a:r>
            <a:r>
              <a:rPr lang="en-US" sz="1500" dirty="0"/>
              <a:t> (2,5 %): 2.500 €</a:t>
            </a:r>
          </a:p>
          <a:p>
            <a:endParaRPr lang="en-US" sz="1500" dirty="0"/>
          </a:p>
          <a:p>
            <a:r>
              <a:rPr lang="en-US" sz="1500" dirty="0" err="1"/>
              <a:t>Gesamtproduktion</a:t>
            </a:r>
            <a:r>
              <a:rPr lang="en-US" sz="1500" dirty="0"/>
              <a:t> (25 Jahre): </a:t>
            </a:r>
          </a:p>
          <a:p>
            <a:r>
              <a:rPr lang="en-US" sz="1500" dirty="0"/>
              <a:t>235.000 kWh</a:t>
            </a:r>
          </a:p>
          <a:p>
            <a:endParaRPr lang="en-US" sz="1500" dirty="0"/>
          </a:p>
          <a:p>
            <a:r>
              <a:rPr lang="en-US" sz="1800" dirty="0" err="1"/>
              <a:t>Gestehungskosten</a:t>
            </a:r>
            <a:r>
              <a:rPr lang="en-US" sz="1800" dirty="0"/>
              <a:t> pro kWh:</a:t>
            </a:r>
          </a:p>
          <a:p>
            <a:r>
              <a:rPr lang="en-US" sz="1800" dirty="0"/>
              <a:t>6,7 </a:t>
            </a:r>
            <a:r>
              <a:rPr lang="en-US" sz="1800" dirty="0" err="1"/>
              <a:t>ct</a:t>
            </a:r>
            <a:r>
              <a:rPr lang="en-US" sz="1800" dirty="0"/>
              <a:t>/kWh</a:t>
            </a:r>
          </a:p>
        </p:txBody>
      </p:sp>
      <p:pic>
        <p:nvPicPr>
          <p:cNvPr id="5" name="Inhaltsplatzhalter 4" descr="Ein Bild, das Text, offen, Käfig, Rost enthält.&#10;&#10;Automatisch generierte Beschreibung">
            <a:extLst>
              <a:ext uri="{FF2B5EF4-FFF2-40B4-BE49-F238E27FC236}">
                <a16:creationId xmlns:a16="http://schemas.microsoft.com/office/drawing/2014/main" id="{923393C5-B9EB-43D7-A595-B3833BC79A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041" r="12420"/>
          <a:stretch/>
        </p:blipFill>
        <p:spPr>
          <a:xfrm>
            <a:off x="3757790" y="857257"/>
            <a:ext cx="5386210" cy="5143493"/>
          </a:xfrm>
          <a:prstGeom prst="rect">
            <a:avLst/>
          </a:prstGeom>
          <a:effectLst/>
        </p:spPr>
      </p:pic>
    </p:spTree>
    <p:extLst>
      <p:ext uri="{BB962C8B-B14F-4D97-AF65-F5344CB8AC3E}">
        <p14:creationId xmlns:p14="http://schemas.microsoft.com/office/powerpoint/2010/main" val="3221984571"/>
      </p:ext>
    </p:extLst>
  </p:cSld>
  <p:clrMapOvr>
    <a:masterClrMapping/>
  </p:clrMapOvr>
  <p:transition spd="slow">
    <p:wipe dir="r"/>
  </p:transition>
</p:sld>
</file>

<file path=ppt/slides/slide2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pPr>
              <a:defRPr/>
            </a:pPr>
            <a:endParaRPr lang="de-DE"/>
          </a:p>
        </p:txBody>
      </p:sp>
      <p:pic>
        <p:nvPicPr>
          <p:cNvPr id="17411" name="Picture 3" descr="Logo_Bürgerwer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965761"/>
            <a:ext cx="28289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Bericht des Vorstands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pic>
        <p:nvPicPr>
          <p:cNvPr id="41986" name="Picture 2" descr="Y:\Hochbau\00_Bauprojekte\WeilerWärmeeG, 868, 2008\0D. Baufotos\Bürgerwerke GV 2019\1 Versammlung 3.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5536" y="3861048"/>
            <a:ext cx="3312368" cy="2208245"/>
          </a:xfrm>
          <a:prstGeom prst="rect">
            <a:avLst/>
          </a:prstGeom>
          <a:noFill/>
          <a:extLst>
            <a:ext uri="{909E8E84-426E-40DD-AFC4-6F175D3DCCD1}">
              <a14:hiddenFill xmlns:a14="http://schemas.microsoft.com/office/drawing/2010/main">
                <a:solidFill>
                  <a:srgbClr val="FFFFFF"/>
                </a:solidFill>
              </a14:hiddenFill>
            </a:ext>
          </a:extLst>
        </p:spPr>
      </p:pic>
      <p:pic>
        <p:nvPicPr>
          <p:cNvPr id="41987" name="Picture 3" descr="Y:\Hochbau\00_Bauprojekte\WeilerWärmeeG, 868, 2008\0D. Baufotos\Bürgerwerke GV 2019\1 Versammlung 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44033" y="4218334"/>
            <a:ext cx="2776439" cy="1850959"/>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32240" y="1200076"/>
            <a:ext cx="2088232" cy="12097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988" name="Picture 4" descr="Y:\Hochbau\00_Bauprojekte\WeilerWärmeeG, 868, 2008\0D. Baufotos\Bürgerwerke GV 2019\1 Versammlung 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915816" y="1700808"/>
            <a:ext cx="3672408" cy="2448272"/>
          </a:xfrm>
          <a:prstGeom prst="rect">
            <a:avLst/>
          </a:prstGeom>
          <a:noFill/>
          <a:extLst>
            <a:ext uri="{909E8E84-426E-40DD-AFC4-6F175D3DCCD1}">
              <a14:hiddenFill xmlns:a14="http://schemas.microsoft.com/office/drawing/2010/main">
                <a:solidFill>
                  <a:srgbClr val="FFFFFF"/>
                </a:solidFill>
              </a14:hiddenFill>
            </a:ext>
          </a:extLst>
        </p:spPr>
      </p:pic>
      <p:sp>
        <p:nvSpPr>
          <p:cNvPr id="10"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Tree>
    <p:extLst>
      <p:ext uri="{BB962C8B-B14F-4D97-AF65-F5344CB8AC3E}">
        <p14:creationId xmlns:p14="http://schemas.microsoft.com/office/powerpoint/2010/main" val="3957788526"/>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 name="Datumsplatzhalter 2"/>
          <p:cNvSpPr>
            <a:spLocks noGrp="1"/>
          </p:cNvSpPr>
          <p:nvPr>
            <p:ph type="dt" sz="half" idx="10"/>
          </p:nvPr>
        </p:nvSpPr>
        <p:spPr/>
        <p:txBody>
          <a:bodyPr/>
          <a:lstStyle/>
          <a:p>
            <a:pPr>
              <a:defRPr/>
            </a:pPr>
            <a:endParaRPr lang="de-DE"/>
          </a:p>
        </p:txBody>
      </p:sp>
      <p:sp>
        <p:nvSpPr>
          <p:cNvPr id="4" name="Fußzeilenplatzhalter 3"/>
          <p:cNvSpPr>
            <a:spLocks noGrp="1"/>
          </p:cNvSpPr>
          <p:nvPr>
            <p:ph type="ftr" sz="quarter" idx="11"/>
          </p:nvPr>
        </p:nvSpPr>
        <p:spPr/>
        <p:txBody>
          <a:bodyPr/>
          <a:lstStyle/>
          <a:p>
            <a:pPr>
              <a:defRPr/>
            </a:pPr>
            <a:r>
              <a:rPr lang="de-DE" dirty="0" smtClean="0"/>
              <a:t>12. </a:t>
            </a:r>
            <a:r>
              <a:rPr lang="de-DE" dirty="0"/>
              <a:t>GV Weiler Wärme eG; </a:t>
            </a:r>
            <a:r>
              <a:rPr lang="de-DE" dirty="0" smtClean="0"/>
              <a:t>2021</a:t>
            </a:r>
            <a:endParaRPr lang="de-DE" dirty="0"/>
          </a:p>
        </p:txBody>
      </p:sp>
      <p:pic>
        <p:nvPicPr>
          <p:cNvPr id="17411" name="Picture 3" descr="Logo_Bürgerwerk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965761"/>
            <a:ext cx="2828925"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Bericht des Vorstands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sp>
        <p:nvSpPr>
          <p:cNvPr id="2" name="Titel 1"/>
          <p:cNvSpPr>
            <a:spLocks noGrp="1"/>
          </p:cNvSpPr>
          <p:nvPr>
            <p:ph type="title"/>
          </p:nvPr>
        </p:nvSpPr>
        <p:spPr/>
        <p:txBody>
          <a:bodyPr/>
          <a:lstStyle/>
          <a:p>
            <a:endParaRPr lang="de-DE" dirty="0"/>
          </a:p>
        </p:txBody>
      </p:sp>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40153" y="1124744"/>
            <a:ext cx="2304256" cy="1334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descr="\\10.138.10.201\Benutzer\Klaus Gall\Standard\Desktop\Generalversammlung 2016.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60031" y="3284984"/>
            <a:ext cx="3892469" cy="220061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Diagramm 11"/>
          <p:cNvGraphicFramePr>
            <a:graphicFrameLocks/>
          </p:cNvGraphicFramePr>
          <p:nvPr>
            <p:extLst>
              <p:ext uri="{D42A27DB-BD31-4B8C-83A1-F6EECF244321}">
                <p14:modId xmlns:p14="http://schemas.microsoft.com/office/powerpoint/2010/main" val="3786597044"/>
              </p:ext>
            </p:extLst>
          </p:nvPr>
        </p:nvGraphicFramePr>
        <p:xfrm>
          <a:off x="172070" y="2689455"/>
          <a:ext cx="4572000" cy="2743200"/>
        </p:xfrm>
        <a:graphic>
          <a:graphicData uri="http://schemas.openxmlformats.org/drawingml/2006/chart">
            <c:chart xmlns:c="http://schemas.openxmlformats.org/drawingml/2006/chart" xmlns:r="http://schemas.openxmlformats.org/officeDocument/2006/relationships" r:id="rId6"/>
          </a:graphicData>
        </a:graphic>
      </p:graphicFrame>
      <p:sp>
        <p:nvSpPr>
          <p:cNvPr id="6" name="Textfeld 5"/>
          <p:cNvSpPr txBox="1"/>
          <p:nvPr/>
        </p:nvSpPr>
        <p:spPr>
          <a:xfrm>
            <a:off x="0" y="5585033"/>
            <a:ext cx="9174691" cy="492443"/>
          </a:xfrm>
          <a:prstGeom prst="rect">
            <a:avLst/>
          </a:prstGeom>
          <a:noFill/>
        </p:spPr>
        <p:txBody>
          <a:bodyPr wrap="none" rtlCol="0">
            <a:spAutoFit/>
          </a:bodyPr>
          <a:lstStyle/>
          <a:p>
            <a:r>
              <a:rPr lang="de-DE" dirty="0" smtClean="0"/>
              <a:t>Die Weiler Wärme hat derzeit 65 direkt versorgte Kunden</a:t>
            </a:r>
            <a:endParaRPr lang="de-DE" dirty="0"/>
          </a:p>
        </p:txBody>
      </p:sp>
    </p:spTree>
    <p:extLst>
      <p:ext uri="{BB962C8B-B14F-4D97-AF65-F5344CB8AC3E}">
        <p14:creationId xmlns:p14="http://schemas.microsoft.com/office/powerpoint/2010/main" val="355113167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EF2ED76-3790-4770-8B67-760BDF243B73}"/>
              </a:ext>
            </a:extLst>
          </p:cNvPr>
          <p:cNvSpPr>
            <a:spLocks noGrp="1"/>
          </p:cNvSpPr>
          <p:nvPr>
            <p:ph type="title"/>
          </p:nvPr>
        </p:nvSpPr>
        <p:spPr>
          <a:xfrm>
            <a:off x="630935" y="1591214"/>
            <a:ext cx="2558034" cy="829818"/>
          </a:xfrm>
        </p:spPr>
        <p:txBody>
          <a:bodyPr>
            <a:normAutofit/>
          </a:bodyPr>
          <a:lstStyle/>
          <a:p>
            <a:r>
              <a:rPr lang="de-DE" sz="2100"/>
              <a:t>Preisentwicklung Strom</a:t>
            </a:r>
          </a:p>
        </p:txBody>
      </p:sp>
      <p:sp>
        <p:nvSpPr>
          <p:cNvPr id="11" name="Content Placeholder 9">
            <a:extLst>
              <a:ext uri="{FF2B5EF4-FFF2-40B4-BE49-F238E27FC236}">
                <a16:creationId xmlns:a16="http://schemas.microsoft.com/office/drawing/2014/main" id="{26D232E9-7E25-4147-BC58-203359AF808C}"/>
              </a:ext>
            </a:extLst>
          </p:cNvPr>
          <p:cNvSpPr>
            <a:spLocks noGrp="1"/>
          </p:cNvSpPr>
          <p:nvPr>
            <p:ph idx="1"/>
          </p:nvPr>
        </p:nvSpPr>
        <p:spPr>
          <a:xfrm>
            <a:off x="630937" y="2546903"/>
            <a:ext cx="2559164" cy="2670188"/>
          </a:xfrm>
        </p:spPr>
        <p:txBody>
          <a:bodyPr>
            <a:normAutofit/>
          </a:bodyPr>
          <a:lstStyle/>
          <a:p>
            <a:r>
              <a:rPr lang="en-US" sz="1275" dirty="0"/>
              <a:t>Der </a:t>
            </a:r>
            <a:r>
              <a:rPr lang="en-US" sz="1275" dirty="0" err="1"/>
              <a:t>Strompreis</a:t>
            </a:r>
            <a:r>
              <a:rPr lang="en-US" sz="1275" dirty="0"/>
              <a:t> </a:t>
            </a:r>
            <a:r>
              <a:rPr lang="en-US" sz="1275" dirty="0" err="1"/>
              <a:t>hängt</a:t>
            </a:r>
            <a:r>
              <a:rPr lang="en-US" sz="1275" dirty="0"/>
              <a:t> stark von </a:t>
            </a:r>
            <a:r>
              <a:rPr lang="en-US" sz="1275" dirty="0" err="1"/>
              <a:t>Öl</a:t>
            </a:r>
            <a:r>
              <a:rPr lang="en-US" sz="1275" dirty="0"/>
              <a:t> und </a:t>
            </a:r>
            <a:r>
              <a:rPr lang="en-US" sz="1275" dirty="0" err="1"/>
              <a:t>Gaspreisen</a:t>
            </a:r>
            <a:r>
              <a:rPr lang="en-US" sz="1275" dirty="0"/>
              <a:t> ab</a:t>
            </a:r>
          </a:p>
          <a:p>
            <a:r>
              <a:rPr lang="en-US" sz="1275" dirty="0" err="1"/>
              <a:t>Abhängig</a:t>
            </a:r>
            <a:r>
              <a:rPr lang="en-US" sz="1275" dirty="0"/>
              <a:t> von </a:t>
            </a:r>
            <a:r>
              <a:rPr lang="en-US" sz="1275" dirty="0" err="1"/>
              <a:t>politischen</a:t>
            </a:r>
            <a:r>
              <a:rPr lang="en-US" sz="1275" dirty="0"/>
              <a:t> </a:t>
            </a:r>
            <a:r>
              <a:rPr lang="en-US" sz="1275" dirty="0" err="1"/>
              <a:t>Entwicklungen</a:t>
            </a:r>
            <a:endParaRPr lang="en-US" sz="1275" dirty="0"/>
          </a:p>
          <a:p>
            <a:r>
              <a:rPr lang="en-US" sz="1275" dirty="0">
                <a:sym typeface="Wingdings" panose="05000000000000000000" pitchFamily="2" charset="2"/>
              </a:rPr>
              <a:t> </a:t>
            </a:r>
            <a:r>
              <a:rPr lang="en-US" sz="1275" dirty="0" err="1"/>
              <a:t>Strompreis</a:t>
            </a:r>
            <a:r>
              <a:rPr lang="en-US" sz="1275" dirty="0"/>
              <a:t> in 2020 und 2021 </a:t>
            </a:r>
            <a:r>
              <a:rPr lang="en-US" sz="1275" dirty="0" err="1"/>
              <a:t>zwischen</a:t>
            </a:r>
            <a:r>
              <a:rPr lang="en-US" sz="1275" dirty="0"/>
              <a:t> 3,5 und 15,8 </a:t>
            </a:r>
            <a:r>
              <a:rPr lang="en-US" sz="1275" dirty="0" err="1"/>
              <a:t>ct</a:t>
            </a:r>
            <a:r>
              <a:rPr lang="en-US" sz="1275" dirty="0"/>
              <a:t>/kWh</a:t>
            </a:r>
          </a:p>
        </p:txBody>
      </p:sp>
      <p:pic>
        <p:nvPicPr>
          <p:cNvPr id="5" name="Inhaltsplatzhalter 4" descr="Ein Bild, das Text, Elektronik, Screenshot, Anzeige enthält.&#10;&#10;Automatisch generierte Beschreibung">
            <a:extLst>
              <a:ext uri="{FF2B5EF4-FFF2-40B4-BE49-F238E27FC236}">
                <a16:creationId xmlns:a16="http://schemas.microsoft.com/office/drawing/2014/main" id="{BDB4BC17-5AAD-4AAF-A27E-8CF686D037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0480" y="1756197"/>
            <a:ext cx="4992624" cy="3270168"/>
          </a:xfrm>
          <a:prstGeom prst="rect">
            <a:avLst/>
          </a:prstGeom>
        </p:spPr>
      </p:pic>
    </p:spTree>
    <p:extLst>
      <p:ext uri="{BB962C8B-B14F-4D97-AF65-F5344CB8AC3E}">
        <p14:creationId xmlns:p14="http://schemas.microsoft.com/office/powerpoint/2010/main" val="1533511063"/>
      </p:ext>
    </p:extLst>
  </p:cSld>
  <p:clrMapOvr>
    <a:masterClrMapping/>
  </p:clrMapOvr>
  <p:transition spd="slow">
    <p:wipe dir="r"/>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Y:\Hochbau\00_Bauprojekte\WeilerWärmeeG, 868, 2008\0D. Baufotos\Elektromobild, Fahrrad, Kunstwerk 2014\02 Weilermobil 29.04.2015\2015-05-03 15.27.49 (Medium).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9" y="3762209"/>
            <a:ext cx="7200800" cy="2691127"/>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Bericht des Vorstands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9" y="1501192"/>
            <a:ext cx="3888431" cy="21845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686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868144" y="1474967"/>
            <a:ext cx="3067943" cy="157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Fußzeilenplatzhalter 2"/>
          <p:cNvSpPr>
            <a:spLocks noGrp="1"/>
          </p:cNvSpPr>
          <p:nvPr>
            <p:ph type="dt" sz="half" idx="10"/>
          </p:nvPr>
        </p:nvSpPr>
        <p:spPr>
          <a:xfrm>
            <a:off x="0" y="6696744"/>
            <a:ext cx="9144000" cy="188640"/>
          </a:xfrm>
        </p:spPr>
        <p:txBody>
          <a:bodyPr/>
          <a:lstStyle/>
          <a:p>
            <a:pPr>
              <a:defRPr/>
            </a:pPr>
            <a:r>
              <a:rPr lang="de-DE" dirty="0" smtClean="0"/>
              <a:t>12. </a:t>
            </a:r>
            <a:r>
              <a:rPr lang="de-DE" dirty="0"/>
              <a:t>GV Weiler Wärme eG; </a:t>
            </a:r>
            <a:r>
              <a:rPr lang="de-DE" dirty="0" smtClean="0"/>
              <a:t>2021</a:t>
            </a:r>
            <a:endParaRPr lang="de-DE" dirty="0"/>
          </a:p>
        </p:txBody>
      </p:sp>
      <p:sp>
        <p:nvSpPr>
          <p:cNvPr id="12"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Tree>
    <p:extLst>
      <p:ext uri="{BB962C8B-B14F-4D97-AF65-F5344CB8AC3E}">
        <p14:creationId xmlns:p14="http://schemas.microsoft.com/office/powerpoint/2010/main" val="3650464598"/>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a:defRPr/>
            </a:pPr>
            <a:endParaRPr lang="de-DE" dirty="0">
              <a:solidFill>
                <a:srgbClr val="000000">
                  <a:lumMod val="65000"/>
                  <a:lumOff val="35000"/>
                </a:srgbClr>
              </a:solidFill>
            </a:endParaRPr>
          </a:p>
        </p:txBody>
      </p:sp>
      <p:sp>
        <p:nvSpPr>
          <p:cNvPr id="5" name="Fußzeilenplatzhalter 4"/>
          <p:cNvSpPr>
            <a:spLocks noGrp="1"/>
          </p:cNvSpPr>
          <p:nvPr>
            <p:ph type="ftr" sz="quarter" idx="11"/>
          </p:nvPr>
        </p:nvSpPr>
        <p:spPr>
          <a:xfrm>
            <a:off x="35496" y="6453336"/>
            <a:ext cx="1979712" cy="223267"/>
          </a:xfrm>
        </p:spPr>
        <p:txBody>
          <a:bodyPr/>
          <a:lstStyle/>
          <a:p>
            <a:pPr>
              <a:defRPr/>
            </a:pPr>
            <a:r>
              <a:rPr lang="de-DE" dirty="0" smtClean="0">
                <a:solidFill>
                  <a:srgbClr val="000000">
                    <a:lumMod val="65000"/>
                    <a:lumOff val="35000"/>
                  </a:srgbClr>
                </a:solidFill>
              </a:rPr>
              <a:t>12. </a:t>
            </a:r>
            <a:r>
              <a:rPr lang="de-DE" dirty="0">
                <a:solidFill>
                  <a:srgbClr val="000000">
                    <a:lumMod val="65000"/>
                    <a:lumOff val="35000"/>
                  </a:srgbClr>
                </a:solidFill>
              </a:rPr>
              <a:t>GV Weiler Wärme eG; </a:t>
            </a:r>
            <a:r>
              <a:rPr lang="de-DE" dirty="0" smtClean="0">
                <a:solidFill>
                  <a:srgbClr val="000000">
                    <a:lumMod val="65000"/>
                    <a:lumOff val="35000"/>
                  </a:srgbClr>
                </a:solidFill>
              </a:rPr>
              <a:t>2021</a:t>
            </a:r>
            <a:endParaRPr lang="de-DE" dirty="0">
              <a:solidFill>
                <a:srgbClr val="000000">
                  <a:lumMod val="65000"/>
                  <a:lumOff val="35000"/>
                </a:srgbClr>
              </a:solidFill>
            </a:endParaRPr>
          </a:p>
        </p:txBody>
      </p:sp>
      <p:sp>
        <p:nvSpPr>
          <p:cNvPr id="8"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Bericht des Vorstands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pic>
        <p:nvPicPr>
          <p:cNvPr id="368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1474967"/>
            <a:ext cx="3067943" cy="157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7890" name="Picture 2" descr="Y:\Hochbau\00_Bauprojekte\WeilerWärmeeG, 868, 2008\0D. Baufotos\Elektromobild, Fahrrad, Kunstwerk 2014\02 Weilermobil 29.04.2015\IMG_3796 (Medium).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3884" y="1124744"/>
            <a:ext cx="3488036" cy="232535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9" name="Diagramm 8"/>
          <p:cNvGraphicFramePr>
            <a:graphicFrameLocks/>
          </p:cNvGraphicFramePr>
          <p:nvPr>
            <p:extLst>
              <p:ext uri="{D42A27DB-BD31-4B8C-83A1-F6EECF244321}">
                <p14:modId xmlns:p14="http://schemas.microsoft.com/office/powerpoint/2010/main" val="655063461"/>
              </p:ext>
            </p:extLst>
          </p:nvPr>
        </p:nvGraphicFramePr>
        <p:xfrm>
          <a:off x="373717" y="3789040"/>
          <a:ext cx="3406195" cy="2455168"/>
        </p:xfrm>
        <a:graphic>
          <a:graphicData uri="http://schemas.openxmlformats.org/drawingml/2006/chart">
            <c:chart xmlns:c="http://schemas.openxmlformats.org/drawingml/2006/chart" xmlns:r="http://schemas.openxmlformats.org/officeDocument/2006/relationships" r:id="rId5"/>
          </a:graphicData>
        </a:graphic>
      </p:graphicFrame>
      <p:pic>
        <p:nvPicPr>
          <p:cNvPr id="36867" name="Picture 3" descr="Y:\Hochbau\00_Bauprojekte\WeilerWärmeeG, 868, 2008\0D. Baufotos\Elektromobild, Fahrrad, Kunstwerk 2014\20191019_162328 (Larg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55976" y="3861048"/>
            <a:ext cx="4689964" cy="22350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1590311"/>
      </p:ext>
    </p:extLst>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umsplatzhalter 5"/>
          <p:cNvSpPr>
            <a:spLocks noGrp="1"/>
          </p:cNvSpPr>
          <p:nvPr>
            <p:ph type="dt" sz="half" idx="10"/>
          </p:nvPr>
        </p:nvSpPr>
        <p:spPr/>
        <p:txBody>
          <a:bodyPr/>
          <a:lstStyle/>
          <a:p>
            <a:pPr>
              <a:defRPr/>
            </a:pPr>
            <a:endParaRPr lang="de-DE"/>
          </a:p>
        </p:txBody>
      </p:sp>
      <p:sp>
        <p:nvSpPr>
          <p:cNvPr id="7" name="Fußzeilenplatzhalter 6"/>
          <p:cNvSpPr>
            <a:spLocks noGrp="1"/>
          </p:cNvSpPr>
          <p:nvPr>
            <p:ph type="ftr" sz="quarter" idx="11"/>
          </p:nvPr>
        </p:nvSpPr>
        <p:spPr/>
        <p:txBody>
          <a:bodyPr/>
          <a:lstStyle/>
          <a:p>
            <a:pPr>
              <a:defRPr/>
            </a:pPr>
            <a:r>
              <a:rPr lang="de-DE"/>
              <a:t>11. GV Weiler Wärme eG; Entwurf für 2020</a:t>
            </a:r>
          </a:p>
        </p:txBody>
      </p:sp>
      <p:pic>
        <p:nvPicPr>
          <p:cNvPr id="5" name="Picture 2" descr="Y:\Hochbau\00_Bauprojekte\WeilerWärmeeG, 868, 2008\0D. Baufotos\Kraftwerk Bioenergie 1+2\20150814_2015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4544" y="881800"/>
            <a:ext cx="5491200" cy="3088800"/>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Y:\Hochbau\00_Bauprojekte\WeilerWärmeeG, 868, 2008\0D. Baufotos\Kraftwerk Bioenergie 1+2\20151106_132756.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11960" y="881800"/>
            <a:ext cx="5491198" cy="3088800"/>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Y:\Hochbau\00_Bauprojekte\WeilerWärmeeG, 868, 2008\0D. Baufotos\Elektromobild, Fahrrad, Kunstwerk 2014\02 Weilermobil 29.04.2015\IMG_3816 - Kopi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12942" y="3949746"/>
            <a:ext cx="2131058" cy="2160238"/>
          </a:xfrm>
          <a:prstGeom prst="rect">
            <a:avLst/>
          </a:prstGeom>
          <a:noFill/>
          <a:extLst>
            <a:ext uri="{909E8E84-426E-40DD-AFC4-6F175D3DCCD1}">
              <a14:hiddenFill xmlns:a14="http://schemas.microsoft.com/office/drawing/2010/main">
                <a:solidFill>
                  <a:srgbClr val="FFFFFF"/>
                </a:solidFill>
              </a14:hiddenFill>
            </a:ext>
          </a:extLst>
        </p:spPr>
      </p:pic>
      <p:pic>
        <p:nvPicPr>
          <p:cNvPr id="9223" name="Picture 7" descr="Y:\Hochbau\00_Bauprojekte\WeilerWärmeeG, 868, 2008\0D. Baufotos\Biogas Braun\20120204_145700 (Mediu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19871" y="3981800"/>
            <a:ext cx="3593071" cy="2694803"/>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Y:\Hochbau\00_Bauprojekte\WeilerWärmeeG, 868, 2008\0A7 Trassen 2014\PV Schule\20140724_142222.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8520" y="3919484"/>
            <a:ext cx="3672407" cy="2754305"/>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Eröffnung und Begrüßung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spTree>
    <p:extLst>
      <p:ext uri="{BB962C8B-B14F-4D97-AF65-F5344CB8AC3E}">
        <p14:creationId xmlns:p14="http://schemas.microsoft.com/office/powerpoint/2010/main" val="11922483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a:defRPr/>
            </a:pPr>
            <a:endParaRPr lang="de-DE" dirty="0">
              <a:solidFill>
                <a:srgbClr val="000000">
                  <a:lumMod val="65000"/>
                  <a:lumOff val="35000"/>
                </a:srgbClr>
              </a:solidFill>
            </a:endParaRPr>
          </a:p>
        </p:txBody>
      </p:sp>
      <p:sp>
        <p:nvSpPr>
          <p:cNvPr id="5" name="Fußzeilenplatzhalter 4"/>
          <p:cNvSpPr>
            <a:spLocks noGrp="1"/>
          </p:cNvSpPr>
          <p:nvPr>
            <p:ph type="ftr" sz="quarter" idx="11"/>
          </p:nvPr>
        </p:nvSpPr>
        <p:spPr>
          <a:xfrm>
            <a:off x="0" y="6404952"/>
            <a:ext cx="1979712" cy="223267"/>
          </a:xfrm>
        </p:spPr>
        <p:txBody>
          <a:bodyPr/>
          <a:lstStyle/>
          <a:p>
            <a:pPr>
              <a:defRPr/>
            </a:pPr>
            <a:r>
              <a:rPr lang="de-DE" dirty="0" smtClean="0">
                <a:solidFill>
                  <a:srgbClr val="000000">
                    <a:lumMod val="65000"/>
                    <a:lumOff val="35000"/>
                  </a:srgbClr>
                </a:solidFill>
              </a:rPr>
              <a:t>12. </a:t>
            </a:r>
            <a:r>
              <a:rPr lang="de-DE" dirty="0">
                <a:solidFill>
                  <a:srgbClr val="000000">
                    <a:lumMod val="65000"/>
                    <a:lumOff val="35000"/>
                  </a:srgbClr>
                </a:solidFill>
              </a:rPr>
              <a:t>GV </a:t>
            </a:r>
            <a:r>
              <a:rPr lang="de-DE" dirty="0" smtClean="0">
                <a:solidFill>
                  <a:srgbClr val="000000">
                    <a:lumMod val="65000"/>
                    <a:lumOff val="35000"/>
                  </a:srgbClr>
                </a:solidFill>
              </a:rPr>
              <a:t>Weiler Wärme eG</a:t>
            </a:r>
            <a:r>
              <a:rPr lang="de-DE" dirty="0">
                <a:solidFill>
                  <a:srgbClr val="000000">
                    <a:lumMod val="65000"/>
                    <a:lumOff val="35000"/>
                  </a:srgbClr>
                </a:solidFill>
              </a:rPr>
              <a:t>; </a:t>
            </a:r>
            <a:r>
              <a:rPr lang="de-DE" dirty="0" smtClean="0">
                <a:solidFill>
                  <a:srgbClr val="000000">
                    <a:lumMod val="65000"/>
                    <a:lumOff val="35000"/>
                  </a:srgbClr>
                </a:solidFill>
              </a:rPr>
              <a:t>2021</a:t>
            </a:r>
            <a:endParaRPr lang="de-DE" dirty="0">
              <a:solidFill>
                <a:srgbClr val="000000">
                  <a:lumMod val="65000"/>
                  <a:lumOff val="35000"/>
                </a:srgbClr>
              </a:solidFill>
            </a:endParaRPr>
          </a:p>
        </p:txBody>
      </p:sp>
      <p:sp>
        <p:nvSpPr>
          <p:cNvPr id="8"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Bericht des Vorstands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pic>
        <p:nvPicPr>
          <p:cNvPr id="368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20272" y="-17053"/>
            <a:ext cx="1584176" cy="8153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Grafik 1"/>
          <p:cNvPicPr>
            <a:picLocks noChangeAspect="1"/>
          </p:cNvPicPr>
          <p:nvPr/>
        </p:nvPicPr>
        <p:blipFill>
          <a:blip r:embed="rId4"/>
          <a:stretch>
            <a:fillRect/>
          </a:stretch>
        </p:blipFill>
        <p:spPr>
          <a:xfrm>
            <a:off x="211222" y="4177974"/>
            <a:ext cx="3773739" cy="2167350"/>
          </a:xfrm>
          <a:prstGeom prst="rect">
            <a:avLst/>
          </a:prstGeom>
        </p:spPr>
      </p:pic>
      <p:pic>
        <p:nvPicPr>
          <p:cNvPr id="6" name="Grafik 5"/>
          <p:cNvPicPr>
            <a:picLocks noChangeAspect="1"/>
          </p:cNvPicPr>
          <p:nvPr/>
        </p:nvPicPr>
        <p:blipFill>
          <a:blip r:embed="rId5"/>
          <a:stretch>
            <a:fillRect/>
          </a:stretch>
        </p:blipFill>
        <p:spPr>
          <a:xfrm>
            <a:off x="163644" y="911301"/>
            <a:ext cx="2104100" cy="1613143"/>
          </a:xfrm>
          <a:prstGeom prst="rect">
            <a:avLst/>
          </a:prstGeom>
        </p:spPr>
      </p:pic>
      <p:pic>
        <p:nvPicPr>
          <p:cNvPr id="7" name="Grafik 6"/>
          <p:cNvPicPr>
            <a:picLocks noChangeAspect="1"/>
          </p:cNvPicPr>
          <p:nvPr/>
        </p:nvPicPr>
        <p:blipFill>
          <a:blip r:embed="rId6"/>
          <a:stretch>
            <a:fillRect/>
          </a:stretch>
        </p:blipFill>
        <p:spPr>
          <a:xfrm>
            <a:off x="2099343" y="919378"/>
            <a:ext cx="2726226" cy="1605066"/>
          </a:xfrm>
          <a:prstGeom prst="rect">
            <a:avLst/>
          </a:prstGeom>
        </p:spPr>
      </p:pic>
      <p:pic>
        <p:nvPicPr>
          <p:cNvPr id="10" name="Grafik 9"/>
          <p:cNvPicPr>
            <a:picLocks noChangeAspect="1"/>
          </p:cNvPicPr>
          <p:nvPr/>
        </p:nvPicPr>
        <p:blipFill>
          <a:blip r:embed="rId7"/>
          <a:stretch>
            <a:fillRect/>
          </a:stretch>
        </p:blipFill>
        <p:spPr>
          <a:xfrm>
            <a:off x="4668770" y="883688"/>
            <a:ext cx="2090595" cy="1602790"/>
          </a:xfrm>
          <a:prstGeom prst="rect">
            <a:avLst/>
          </a:prstGeom>
        </p:spPr>
      </p:pic>
      <p:sp>
        <p:nvSpPr>
          <p:cNvPr id="11" name="Rechteck 10"/>
          <p:cNvSpPr/>
          <p:nvPr/>
        </p:nvSpPr>
        <p:spPr>
          <a:xfrm>
            <a:off x="4668770" y="1169768"/>
            <a:ext cx="1439817" cy="246221"/>
          </a:xfrm>
          <a:prstGeom prst="rect">
            <a:avLst/>
          </a:prstGeom>
          <a:noFill/>
        </p:spPr>
        <p:txBody>
          <a:bodyPr wrap="none" lIns="91440" tIns="45720" rIns="91440" bIns="45720">
            <a:spAutoFit/>
          </a:bodyPr>
          <a:lstStyle/>
          <a:p>
            <a:pPr algn="ctr"/>
            <a:r>
              <a:rPr lang="de-DE" sz="10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45 km/h und 80 km/h</a:t>
            </a:r>
            <a:endParaRPr lang="de-DE" sz="10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pic>
        <p:nvPicPr>
          <p:cNvPr id="13" name="Grafik 12"/>
          <p:cNvPicPr>
            <a:picLocks noChangeAspect="1"/>
          </p:cNvPicPr>
          <p:nvPr/>
        </p:nvPicPr>
        <p:blipFill>
          <a:blip r:embed="rId8"/>
          <a:stretch>
            <a:fillRect/>
          </a:stretch>
        </p:blipFill>
        <p:spPr>
          <a:xfrm>
            <a:off x="6778810" y="1057168"/>
            <a:ext cx="2334485" cy="1415659"/>
          </a:xfrm>
          <a:prstGeom prst="rect">
            <a:avLst/>
          </a:prstGeom>
        </p:spPr>
      </p:pic>
      <p:pic>
        <p:nvPicPr>
          <p:cNvPr id="14" name="Grafik 13"/>
          <p:cNvPicPr>
            <a:picLocks noChangeAspect="1"/>
          </p:cNvPicPr>
          <p:nvPr/>
        </p:nvPicPr>
        <p:blipFill>
          <a:blip r:embed="rId9"/>
          <a:stretch>
            <a:fillRect/>
          </a:stretch>
        </p:blipFill>
        <p:spPr>
          <a:xfrm>
            <a:off x="162617" y="2637392"/>
            <a:ext cx="2462293" cy="1383420"/>
          </a:xfrm>
          <a:prstGeom prst="rect">
            <a:avLst/>
          </a:prstGeom>
        </p:spPr>
      </p:pic>
      <p:pic>
        <p:nvPicPr>
          <p:cNvPr id="15" name="Grafik 14"/>
          <p:cNvPicPr>
            <a:picLocks noChangeAspect="1"/>
          </p:cNvPicPr>
          <p:nvPr/>
        </p:nvPicPr>
        <p:blipFill>
          <a:blip r:embed="rId10"/>
          <a:stretch>
            <a:fillRect/>
          </a:stretch>
        </p:blipFill>
        <p:spPr>
          <a:xfrm>
            <a:off x="3984961" y="4125372"/>
            <a:ext cx="3834898" cy="2156656"/>
          </a:xfrm>
          <a:prstGeom prst="rect">
            <a:avLst/>
          </a:prstGeom>
        </p:spPr>
      </p:pic>
      <p:pic>
        <p:nvPicPr>
          <p:cNvPr id="16" name="Grafik 15"/>
          <p:cNvPicPr>
            <a:picLocks noChangeAspect="1"/>
          </p:cNvPicPr>
          <p:nvPr/>
        </p:nvPicPr>
        <p:blipFill>
          <a:blip r:embed="rId11"/>
          <a:stretch>
            <a:fillRect/>
          </a:stretch>
        </p:blipFill>
        <p:spPr>
          <a:xfrm>
            <a:off x="3266267" y="2413725"/>
            <a:ext cx="2630302" cy="1753535"/>
          </a:xfrm>
          <a:prstGeom prst="rect">
            <a:avLst/>
          </a:prstGeom>
        </p:spPr>
      </p:pic>
      <p:sp>
        <p:nvSpPr>
          <p:cNvPr id="18" name="Textfeld 17"/>
          <p:cNvSpPr txBox="1"/>
          <p:nvPr/>
        </p:nvSpPr>
        <p:spPr>
          <a:xfrm>
            <a:off x="4388326" y="3013670"/>
            <a:ext cx="1508243" cy="230832"/>
          </a:xfrm>
          <a:prstGeom prst="rect">
            <a:avLst/>
          </a:prstGeom>
          <a:noFill/>
        </p:spPr>
        <p:txBody>
          <a:bodyPr wrap="square" rtlCol="0">
            <a:spAutoFit/>
          </a:bodyPr>
          <a:lstStyle/>
          <a:p>
            <a:r>
              <a:rPr lang="de-DE" sz="900" dirty="0" smtClean="0"/>
              <a:t>Reichweite bis 395 km</a:t>
            </a:r>
            <a:endParaRPr lang="de-DE" sz="900" dirty="0"/>
          </a:p>
        </p:txBody>
      </p:sp>
      <p:pic>
        <p:nvPicPr>
          <p:cNvPr id="19" name="Grafik 18"/>
          <p:cNvPicPr>
            <a:picLocks noChangeAspect="1"/>
          </p:cNvPicPr>
          <p:nvPr/>
        </p:nvPicPr>
        <p:blipFill>
          <a:blip r:embed="rId12"/>
          <a:stretch>
            <a:fillRect/>
          </a:stretch>
        </p:blipFill>
        <p:spPr>
          <a:xfrm>
            <a:off x="6012704" y="2479533"/>
            <a:ext cx="2878850" cy="1652940"/>
          </a:xfrm>
          <a:prstGeom prst="rect">
            <a:avLst/>
          </a:prstGeom>
        </p:spPr>
      </p:pic>
      <p:sp>
        <p:nvSpPr>
          <p:cNvPr id="20" name="Textfeld 19"/>
          <p:cNvSpPr txBox="1"/>
          <p:nvPr/>
        </p:nvSpPr>
        <p:spPr>
          <a:xfrm>
            <a:off x="6725148" y="1032478"/>
            <a:ext cx="1689449" cy="496611"/>
          </a:xfrm>
          <a:prstGeom prst="rect">
            <a:avLst/>
          </a:prstGeom>
          <a:noFill/>
        </p:spPr>
        <p:txBody>
          <a:bodyPr wrap="square" rtlCol="0">
            <a:spAutoFit/>
          </a:bodyPr>
          <a:lstStyle/>
          <a:p>
            <a:r>
              <a:rPr lang="de-DE" dirty="0" smtClean="0">
                <a:solidFill>
                  <a:schemeClr val="bg1"/>
                </a:solidFill>
              </a:rPr>
              <a:t>139 km/h</a:t>
            </a:r>
            <a:endParaRPr lang="de-DE" dirty="0">
              <a:solidFill>
                <a:schemeClr val="bg1"/>
              </a:solidFill>
            </a:endParaRPr>
          </a:p>
        </p:txBody>
      </p:sp>
      <p:sp>
        <p:nvSpPr>
          <p:cNvPr id="9" name="Textfeld 8"/>
          <p:cNvSpPr txBox="1"/>
          <p:nvPr/>
        </p:nvSpPr>
        <p:spPr>
          <a:xfrm>
            <a:off x="1780996" y="6240213"/>
            <a:ext cx="5845318" cy="492443"/>
          </a:xfrm>
          <a:prstGeom prst="rect">
            <a:avLst/>
          </a:prstGeom>
          <a:noFill/>
        </p:spPr>
        <p:txBody>
          <a:bodyPr wrap="none" rtlCol="0">
            <a:spAutoFit/>
          </a:bodyPr>
          <a:lstStyle/>
          <a:p>
            <a:r>
              <a:rPr lang="de-DE" dirty="0" smtClean="0"/>
              <a:t>Info zu unserem neuen Abo-System</a:t>
            </a:r>
            <a:endParaRPr lang="de-DE" dirty="0"/>
          </a:p>
        </p:txBody>
      </p:sp>
    </p:spTree>
    <p:extLst>
      <p:ext uri="{BB962C8B-B14F-4D97-AF65-F5344CB8AC3E}">
        <p14:creationId xmlns:p14="http://schemas.microsoft.com/office/powerpoint/2010/main" val="1735238563"/>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a:defRPr/>
            </a:pPr>
            <a:endParaRPr lang="de-DE" dirty="0">
              <a:solidFill>
                <a:srgbClr val="000000">
                  <a:lumMod val="65000"/>
                  <a:lumOff val="35000"/>
                </a:srgbClr>
              </a:solidFill>
            </a:endParaRPr>
          </a:p>
        </p:txBody>
      </p:sp>
      <p:sp>
        <p:nvSpPr>
          <p:cNvPr id="5" name="Fußzeilenplatzhalter 4"/>
          <p:cNvSpPr>
            <a:spLocks noGrp="1"/>
          </p:cNvSpPr>
          <p:nvPr>
            <p:ph type="ftr" sz="quarter" idx="11"/>
          </p:nvPr>
        </p:nvSpPr>
        <p:spPr>
          <a:xfrm>
            <a:off x="5258" y="6446093"/>
            <a:ext cx="1979712" cy="223267"/>
          </a:xfrm>
        </p:spPr>
        <p:txBody>
          <a:bodyPr/>
          <a:lstStyle/>
          <a:p>
            <a:pPr>
              <a:defRPr/>
            </a:pPr>
            <a:r>
              <a:rPr lang="de-DE" dirty="0" smtClean="0">
                <a:solidFill>
                  <a:srgbClr val="000000">
                    <a:lumMod val="65000"/>
                    <a:lumOff val="35000"/>
                  </a:srgbClr>
                </a:solidFill>
              </a:rPr>
              <a:t>12. </a:t>
            </a:r>
            <a:r>
              <a:rPr lang="de-DE" dirty="0">
                <a:solidFill>
                  <a:srgbClr val="000000">
                    <a:lumMod val="65000"/>
                    <a:lumOff val="35000"/>
                  </a:srgbClr>
                </a:solidFill>
              </a:rPr>
              <a:t>GV Weiler Wärme eG; </a:t>
            </a:r>
            <a:r>
              <a:rPr lang="de-DE" dirty="0" smtClean="0">
                <a:solidFill>
                  <a:srgbClr val="000000">
                    <a:lumMod val="65000"/>
                    <a:lumOff val="35000"/>
                  </a:srgbClr>
                </a:solidFill>
              </a:rPr>
              <a:t>2021</a:t>
            </a:r>
            <a:endParaRPr lang="de-DE" dirty="0">
              <a:solidFill>
                <a:srgbClr val="000000">
                  <a:lumMod val="65000"/>
                  <a:lumOff val="35000"/>
                </a:srgbClr>
              </a:solidFill>
            </a:endParaRPr>
          </a:p>
        </p:txBody>
      </p:sp>
      <p:sp>
        <p:nvSpPr>
          <p:cNvPr id="8"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Bericht des Vorstands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pic>
        <p:nvPicPr>
          <p:cNvPr id="3686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8144" y="1474967"/>
            <a:ext cx="3067943" cy="157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467544" y="1474967"/>
            <a:ext cx="5301452" cy="923330"/>
          </a:xfrm>
          <a:prstGeom prst="rect">
            <a:avLst/>
          </a:prstGeom>
          <a:noFill/>
        </p:spPr>
        <p:txBody>
          <a:bodyPr wrap="none" lIns="91440" tIns="45720" rIns="91440" bIns="45720">
            <a:spAutoFit/>
          </a:bodyPr>
          <a:lstStyle/>
          <a:p>
            <a:pPr algn="ctr"/>
            <a:r>
              <a:rPr lang="de-DE" sz="5400" b="1" cap="none" spc="0"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rPr>
              <a:t>3 Preismodelle:</a:t>
            </a:r>
            <a:endParaRPr lang="de-DE" sz="5400" b="1" cap="none" spc="0"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endParaRPr>
          </a:p>
        </p:txBody>
      </p:sp>
      <p:sp>
        <p:nvSpPr>
          <p:cNvPr id="3" name="Rechteck 2"/>
          <p:cNvSpPr/>
          <p:nvPr/>
        </p:nvSpPr>
        <p:spPr>
          <a:xfrm>
            <a:off x="539552" y="2843361"/>
            <a:ext cx="4839786" cy="923330"/>
          </a:xfrm>
          <a:prstGeom prst="rect">
            <a:avLst/>
          </a:prstGeom>
          <a:noFill/>
        </p:spPr>
        <p:txBody>
          <a:bodyPr wrap="none" lIns="91440" tIns="45720" rIns="91440" bIns="45720">
            <a:spAutoFit/>
          </a:bodyPr>
          <a:lstStyle/>
          <a:p>
            <a:pPr marL="914400" indent="-914400">
              <a:buAutoNum type="arabicPeriod"/>
            </a:pPr>
            <a:r>
              <a:rPr lang="de-DE" sz="18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Einzelpreise</a:t>
            </a:r>
          </a:p>
          <a:p>
            <a:pPr marL="914400" indent="-914400">
              <a:buAutoNum type="arabicPeriod"/>
            </a:pPr>
            <a:r>
              <a:rPr lang="de-DE" sz="180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rPr>
              <a:t>10, 20 oder 30 Nutzungen im Jahr</a:t>
            </a:r>
          </a:p>
          <a:p>
            <a:pPr marL="914400" indent="-914400">
              <a:buAutoNum type="arabicPeriod"/>
            </a:pPr>
            <a:r>
              <a:rPr lang="de-DE" sz="1800" b="1" cap="none" spc="0" dirty="0" smtClean="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rPr>
              <a:t>Abo 4. Stufen</a:t>
            </a:r>
            <a:endParaRPr lang="de-DE" sz="1800" b="1" cap="none" spc="0"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endParaRPr>
          </a:p>
        </p:txBody>
      </p:sp>
      <p:pic>
        <p:nvPicPr>
          <p:cNvPr id="6" name="Grafik 5"/>
          <p:cNvPicPr>
            <a:picLocks noChangeAspect="1"/>
          </p:cNvPicPr>
          <p:nvPr/>
        </p:nvPicPr>
        <p:blipFill>
          <a:blip r:embed="rId4"/>
          <a:stretch>
            <a:fillRect/>
          </a:stretch>
        </p:blipFill>
        <p:spPr>
          <a:xfrm>
            <a:off x="0" y="4049957"/>
            <a:ext cx="9144000" cy="2004037"/>
          </a:xfrm>
          <a:prstGeom prst="rect">
            <a:avLst/>
          </a:prstGeom>
        </p:spPr>
      </p:pic>
    </p:spTree>
    <p:extLst>
      <p:ext uri="{BB962C8B-B14F-4D97-AF65-F5344CB8AC3E}">
        <p14:creationId xmlns:p14="http://schemas.microsoft.com/office/powerpoint/2010/main" val="4145625643"/>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a:defRPr/>
            </a:pPr>
            <a:endParaRPr lang="de-DE" dirty="0"/>
          </a:p>
        </p:txBody>
      </p:sp>
      <p:pic>
        <p:nvPicPr>
          <p:cNvPr id="6" name="Grafik 5"/>
          <p:cNvPicPr>
            <a:picLocks noChangeAspect="1"/>
          </p:cNvPicPr>
          <p:nvPr/>
        </p:nvPicPr>
        <p:blipFill>
          <a:blip r:embed="rId2"/>
          <a:stretch>
            <a:fillRect/>
          </a:stretch>
        </p:blipFill>
        <p:spPr>
          <a:xfrm>
            <a:off x="118486" y="685562"/>
            <a:ext cx="8907028" cy="5486876"/>
          </a:xfrm>
          <a:prstGeom prst="rect">
            <a:avLst/>
          </a:prstGeom>
        </p:spPr>
      </p:pic>
      <p:sp>
        <p:nvSpPr>
          <p:cNvPr id="8" name="Fußzeilenplatzhalter 4"/>
          <p:cNvSpPr>
            <a:spLocks noGrp="1"/>
          </p:cNvSpPr>
          <p:nvPr>
            <p:ph type="ftr" sz="quarter" idx="11"/>
          </p:nvPr>
        </p:nvSpPr>
        <p:spPr>
          <a:xfrm>
            <a:off x="35496" y="6453336"/>
            <a:ext cx="1979712" cy="223267"/>
          </a:xfrm>
        </p:spPr>
        <p:txBody>
          <a:bodyPr/>
          <a:lstStyle/>
          <a:p>
            <a:pPr>
              <a:defRPr/>
            </a:pPr>
            <a:r>
              <a:rPr lang="de-DE" dirty="0" smtClean="0">
                <a:solidFill>
                  <a:srgbClr val="000000">
                    <a:lumMod val="65000"/>
                    <a:lumOff val="35000"/>
                  </a:srgbClr>
                </a:solidFill>
              </a:rPr>
              <a:t>12. </a:t>
            </a:r>
            <a:r>
              <a:rPr lang="de-DE" dirty="0">
                <a:solidFill>
                  <a:srgbClr val="000000">
                    <a:lumMod val="65000"/>
                    <a:lumOff val="35000"/>
                  </a:srgbClr>
                </a:solidFill>
              </a:rPr>
              <a:t>GV Weiler Wärme eG; </a:t>
            </a:r>
            <a:r>
              <a:rPr lang="de-DE" dirty="0" smtClean="0">
                <a:solidFill>
                  <a:srgbClr val="000000">
                    <a:lumMod val="65000"/>
                    <a:lumOff val="35000"/>
                  </a:srgbClr>
                </a:solidFill>
              </a:rPr>
              <a:t>2021</a:t>
            </a:r>
            <a:endParaRPr lang="de-DE" dirty="0">
              <a:solidFill>
                <a:srgbClr val="000000">
                  <a:lumMod val="65000"/>
                  <a:lumOff val="35000"/>
                </a:srgbClr>
              </a:solidFill>
            </a:endParaRPr>
          </a:p>
        </p:txBody>
      </p:sp>
    </p:spTree>
    <p:extLst>
      <p:ext uri="{BB962C8B-B14F-4D97-AF65-F5344CB8AC3E}">
        <p14:creationId xmlns:p14="http://schemas.microsoft.com/office/powerpoint/2010/main" val="3966341390"/>
      </p:ext>
    </p:extLst>
  </p:cSld>
  <p:clrMapOvr>
    <a:masterClrMapping/>
  </p:clrMapOvr>
  <p:transition spd="slow">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a:defRPr/>
            </a:pPr>
            <a:endParaRPr lang="de-DE" dirty="0"/>
          </a:p>
        </p:txBody>
      </p:sp>
      <p:pic>
        <p:nvPicPr>
          <p:cNvPr id="2" name="Grafik 1"/>
          <p:cNvPicPr>
            <a:picLocks noChangeAspect="1"/>
          </p:cNvPicPr>
          <p:nvPr/>
        </p:nvPicPr>
        <p:blipFill>
          <a:blip r:embed="rId2"/>
          <a:stretch>
            <a:fillRect/>
          </a:stretch>
        </p:blipFill>
        <p:spPr>
          <a:xfrm>
            <a:off x="117958" y="548680"/>
            <a:ext cx="8991600" cy="5372100"/>
          </a:xfrm>
          <a:prstGeom prst="rect">
            <a:avLst/>
          </a:prstGeom>
        </p:spPr>
      </p:pic>
      <p:sp>
        <p:nvSpPr>
          <p:cNvPr id="7" name="Fußzeilenplatzhalter 4"/>
          <p:cNvSpPr>
            <a:spLocks noGrp="1"/>
          </p:cNvSpPr>
          <p:nvPr>
            <p:ph type="ftr" sz="quarter" idx="11"/>
          </p:nvPr>
        </p:nvSpPr>
        <p:spPr>
          <a:xfrm>
            <a:off x="35496" y="6453336"/>
            <a:ext cx="1979712" cy="223267"/>
          </a:xfrm>
        </p:spPr>
        <p:txBody>
          <a:bodyPr/>
          <a:lstStyle/>
          <a:p>
            <a:pPr>
              <a:defRPr/>
            </a:pPr>
            <a:r>
              <a:rPr lang="de-DE" dirty="0" smtClean="0">
                <a:solidFill>
                  <a:srgbClr val="000000">
                    <a:lumMod val="65000"/>
                    <a:lumOff val="35000"/>
                  </a:srgbClr>
                </a:solidFill>
              </a:rPr>
              <a:t>12. </a:t>
            </a:r>
            <a:r>
              <a:rPr lang="de-DE" dirty="0">
                <a:solidFill>
                  <a:srgbClr val="000000">
                    <a:lumMod val="65000"/>
                    <a:lumOff val="35000"/>
                  </a:srgbClr>
                </a:solidFill>
              </a:rPr>
              <a:t>GV Weiler Wärme eG; </a:t>
            </a:r>
            <a:r>
              <a:rPr lang="de-DE" dirty="0" smtClean="0">
                <a:solidFill>
                  <a:srgbClr val="000000">
                    <a:lumMod val="65000"/>
                    <a:lumOff val="35000"/>
                  </a:srgbClr>
                </a:solidFill>
              </a:rPr>
              <a:t>2021</a:t>
            </a:r>
            <a:endParaRPr lang="de-DE" dirty="0">
              <a:solidFill>
                <a:srgbClr val="000000">
                  <a:lumMod val="65000"/>
                  <a:lumOff val="35000"/>
                </a:srgbClr>
              </a:solidFill>
            </a:endParaRPr>
          </a:p>
        </p:txBody>
      </p:sp>
    </p:spTree>
    <p:extLst>
      <p:ext uri="{BB962C8B-B14F-4D97-AF65-F5344CB8AC3E}">
        <p14:creationId xmlns:p14="http://schemas.microsoft.com/office/powerpoint/2010/main" val="26873623"/>
      </p:ext>
    </p:extLst>
  </p:cSld>
  <p:clrMapOvr>
    <a:masterClrMapping/>
  </p:clrMapOvr>
  <p:transition spd="slow">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a:defRPr/>
            </a:pPr>
            <a:endParaRPr lang="de-DE" dirty="0"/>
          </a:p>
        </p:txBody>
      </p:sp>
      <p:sp>
        <p:nvSpPr>
          <p:cNvPr id="7" name="Fußzeilenplatzhalter 4"/>
          <p:cNvSpPr>
            <a:spLocks noGrp="1"/>
          </p:cNvSpPr>
          <p:nvPr>
            <p:ph type="ftr" sz="quarter" idx="11"/>
          </p:nvPr>
        </p:nvSpPr>
        <p:spPr>
          <a:xfrm>
            <a:off x="35496" y="6453336"/>
            <a:ext cx="1979712" cy="223267"/>
          </a:xfrm>
        </p:spPr>
        <p:txBody>
          <a:bodyPr/>
          <a:lstStyle/>
          <a:p>
            <a:pPr>
              <a:defRPr/>
            </a:pPr>
            <a:r>
              <a:rPr lang="de-DE" dirty="0" smtClean="0">
                <a:solidFill>
                  <a:srgbClr val="000000">
                    <a:lumMod val="65000"/>
                    <a:lumOff val="35000"/>
                  </a:srgbClr>
                </a:solidFill>
              </a:rPr>
              <a:t>12. </a:t>
            </a:r>
            <a:r>
              <a:rPr lang="de-DE" dirty="0">
                <a:solidFill>
                  <a:srgbClr val="000000">
                    <a:lumMod val="65000"/>
                    <a:lumOff val="35000"/>
                  </a:srgbClr>
                </a:solidFill>
              </a:rPr>
              <a:t>GV Weiler Wärme eG; </a:t>
            </a:r>
            <a:r>
              <a:rPr lang="de-DE" dirty="0" smtClean="0">
                <a:solidFill>
                  <a:srgbClr val="000000">
                    <a:lumMod val="65000"/>
                    <a:lumOff val="35000"/>
                  </a:srgbClr>
                </a:solidFill>
              </a:rPr>
              <a:t>2021</a:t>
            </a:r>
            <a:endParaRPr lang="de-DE" dirty="0">
              <a:solidFill>
                <a:srgbClr val="000000">
                  <a:lumMod val="65000"/>
                  <a:lumOff val="35000"/>
                </a:srgbClr>
              </a:solidFill>
            </a:endParaRPr>
          </a:p>
        </p:txBody>
      </p:sp>
      <p:pic>
        <p:nvPicPr>
          <p:cNvPr id="3" name="Grafik 2"/>
          <p:cNvPicPr>
            <a:picLocks noChangeAspect="1"/>
          </p:cNvPicPr>
          <p:nvPr/>
        </p:nvPicPr>
        <p:blipFill>
          <a:blip r:embed="rId2"/>
          <a:stretch>
            <a:fillRect/>
          </a:stretch>
        </p:blipFill>
        <p:spPr>
          <a:xfrm>
            <a:off x="200025" y="704850"/>
            <a:ext cx="8743950" cy="5448300"/>
          </a:xfrm>
          <a:prstGeom prst="rect">
            <a:avLst/>
          </a:prstGeom>
        </p:spPr>
      </p:pic>
    </p:spTree>
    <p:extLst>
      <p:ext uri="{BB962C8B-B14F-4D97-AF65-F5344CB8AC3E}">
        <p14:creationId xmlns:p14="http://schemas.microsoft.com/office/powerpoint/2010/main" val="2680420051"/>
      </p:ext>
    </p:extLst>
  </p:cSld>
  <p:clrMapOvr>
    <a:masterClrMapping/>
  </p:clrMapOvr>
  <p:transition spd="slow">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quarter" idx="10"/>
          </p:nvPr>
        </p:nvSpPr>
        <p:spPr/>
        <p:txBody>
          <a:bodyPr/>
          <a:lstStyle/>
          <a:p>
            <a:pPr>
              <a:defRPr/>
            </a:pPr>
            <a:endParaRPr lang="de-DE" dirty="0"/>
          </a:p>
        </p:txBody>
      </p:sp>
      <p:sp>
        <p:nvSpPr>
          <p:cNvPr id="14"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rPr>
              <a:t>Glasfaser</a:t>
            </a:r>
          </a:p>
        </p:txBody>
      </p:sp>
      <p:graphicFrame>
        <p:nvGraphicFramePr>
          <p:cNvPr id="6" name="Objekt 5">
            <a:extLst>
              <a:ext uri="{FF2B5EF4-FFF2-40B4-BE49-F238E27FC236}">
                <a16:creationId xmlns:a16="http://schemas.microsoft.com/office/drawing/2014/main" id="{7CB872E0-84DD-4F18-8438-DB0F94D8D294}"/>
              </a:ext>
            </a:extLst>
          </p:cNvPr>
          <p:cNvGraphicFramePr>
            <a:graphicFrameLocks noChangeAspect="1"/>
          </p:cNvGraphicFramePr>
          <p:nvPr>
            <p:extLst>
              <p:ext uri="{D42A27DB-BD31-4B8C-83A1-F6EECF244321}">
                <p14:modId xmlns:p14="http://schemas.microsoft.com/office/powerpoint/2010/main" val="2500356"/>
              </p:ext>
            </p:extLst>
          </p:nvPr>
        </p:nvGraphicFramePr>
        <p:xfrm>
          <a:off x="2339752" y="3645024"/>
          <a:ext cx="4328726" cy="2164363"/>
        </p:xfrm>
        <a:graphic>
          <a:graphicData uri="http://schemas.openxmlformats.org/presentationml/2006/ole">
            <mc:AlternateContent xmlns:mc="http://schemas.openxmlformats.org/markup-compatibility/2006">
              <mc:Choice xmlns:v="urn:schemas-microsoft-com:vml" Requires="v">
                <p:oleObj spid="_x0000_s33910" name="Acrobat Document" r:id="rId3" imgW="67503384" imgH="33746865" progId="AcroExch.Document.DC">
                  <p:embed/>
                </p:oleObj>
              </mc:Choice>
              <mc:Fallback>
                <p:oleObj name="Acrobat Document" r:id="rId3" imgW="67503384" imgH="33746865" progId="AcroExch.Document.DC">
                  <p:embed/>
                  <p:pic>
                    <p:nvPicPr>
                      <p:cNvPr id="0" name=""/>
                      <p:cNvPicPr/>
                      <p:nvPr/>
                    </p:nvPicPr>
                    <p:blipFill>
                      <a:blip r:embed="rId4"/>
                      <a:stretch>
                        <a:fillRect/>
                      </a:stretch>
                    </p:blipFill>
                    <p:spPr>
                      <a:xfrm>
                        <a:off x="2339752" y="3645024"/>
                        <a:ext cx="4328726" cy="2164363"/>
                      </a:xfrm>
                      <a:prstGeom prst="rect">
                        <a:avLst/>
                      </a:prstGeom>
                    </p:spPr>
                  </p:pic>
                </p:oleObj>
              </mc:Fallback>
            </mc:AlternateContent>
          </a:graphicData>
        </a:graphic>
      </p:graphicFrame>
      <p:pic>
        <p:nvPicPr>
          <p:cNvPr id="33806" name="Picture 1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730624" y="1556792"/>
            <a:ext cx="3682752" cy="16026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Fußzeilenplatzhalter 4"/>
          <p:cNvSpPr>
            <a:spLocks noGrp="1"/>
          </p:cNvSpPr>
          <p:nvPr>
            <p:ph type="ftr" sz="quarter" idx="11"/>
          </p:nvPr>
        </p:nvSpPr>
        <p:spPr>
          <a:xfrm>
            <a:off x="0" y="6453336"/>
            <a:ext cx="1979712" cy="223267"/>
          </a:xfrm>
        </p:spPr>
        <p:txBody>
          <a:bodyPr/>
          <a:lstStyle/>
          <a:p>
            <a:pPr>
              <a:defRPr/>
            </a:pPr>
            <a:r>
              <a:rPr lang="de-DE" dirty="0" smtClean="0">
                <a:solidFill>
                  <a:srgbClr val="000000">
                    <a:lumMod val="65000"/>
                    <a:lumOff val="35000"/>
                  </a:srgbClr>
                </a:solidFill>
              </a:rPr>
              <a:t>12. </a:t>
            </a:r>
            <a:r>
              <a:rPr lang="de-DE" dirty="0">
                <a:solidFill>
                  <a:srgbClr val="000000">
                    <a:lumMod val="65000"/>
                    <a:lumOff val="35000"/>
                  </a:srgbClr>
                </a:solidFill>
              </a:rPr>
              <a:t>GV Weiler Wärme eG; </a:t>
            </a:r>
            <a:r>
              <a:rPr lang="de-DE" dirty="0" smtClean="0">
                <a:solidFill>
                  <a:srgbClr val="000000">
                    <a:lumMod val="65000"/>
                    <a:lumOff val="35000"/>
                  </a:srgbClr>
                </a:solidFill>
              </a:rPr>
              <a:t>2021</a:t>
            </a:r>
            <a:endParaRPr lang="de-DE" dirty="0">
              <a:solidFill>
                <a:srgbClr val="000000">
                  <a:lumMod val="65000"/>
                  <a:lumOff val="35000"/>
                </a:srgbClr>
              </a:solidFill>
            </a:endParaRPr>
          </a:p>
        </p:txBody>
      </p:sp>
    </p:spTree>
    <p:extLst>
      <p:ext uri="{BB962C8B-B14F-4D97-AF65-F5344CB8AC3E}">
        <p14:creationId xmlns:p14="http://schemas.microsoft.com/office/powerpoint/2010/main" val="1019782859"/>
      </p:ext>
    </p:extLst>
  </p:cSld>
  <p:clrMapOvr>
    <a:masterClrMapping/>
  </p:clrMapOvr>
  <p:transition spd="slow" advClick="0">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quarter" idx="10"/>
          </p:nvPr>
        </p:nvSpPr>
        <p:spPr/>
        <p:txBody>
          <a:bodyPr/>
          <a:lstStyle/>
          <a:p>
            <a:pPr>
              <a:defRPr/>
            </a:pPr>
            <a:endParaRPr lang="de-DE" dirty="0"/>
          </a:p>
        </p:txBody>
      </p:sp>
      <p:sp>
        <p:nvSpPr>
          <p:cNvPr id="14"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rPr>
              <a:t>Eigenstromnetz Pfalzgrafenweiler</a:t>
            </a:r>
          </a:p>
        </p:txBody>
      </p:sp>
      <p:pic>
        <p:nvPicPr>
          <p:cNvPr id="2" name="Grafik 1">
            <a:extLst>
              <a:ext uri="{FF2B5EF4-FFF2-40B4-BE49-F238E27FC236}">
                <a16:creationId xmlns:a16="http://schemas.microsoft.com/office/drawing/2014/main" id="{86B1AEF4-4986-4208-A65B-20CF89691D92}"/>
              </a:ext>
            </a:extLst>
          </p:cNvPr>
          <p:cNvPicPr>
            <a:picLocks noChangeAspect="1"/>
          </p:cNvPicPr>
          <p:nvPr/>
        </p:nvPicPr>
        <p:blipFill>
          <a:blip r:embed="rId2"/>
          <a:stretch>
            <a:fillRect/>
          </a:stretch>
        </p:blipFill>
        <p:spPr>
          <a:xfrm>
            <a:off x="323527" y="2336551"/>
            <a:ext cx="3795087" cy="2532609"/>
          </a:xfrm>
          <a:prstGeom prst="rect">
            <a:avLst/>
          </a:prstGeom>
        </p:spPr>
      </p:pic>
      <p:pic>
        <p:nvPicPr>
          <p:cNvPr id="37890" name="Picture 2" descr="\\10.138.10.201\Benutzer\Klaus Gall\Standard\Desktop\20191020_073945.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02923" y="2336552"/>
            <a:ext cx="4502415" cy="2532608"/>
          </a:xfrm>
          <a:prstGeom prst="rect">
            <a:avLst/>
          </a:prstGeom>
          <a:noFill/>
          <a:extLst>
            <a:ext uri="{909E8E84-426E-40DD-AFC4-6F175D3DCCD1}">
              <a14:hiddenFill xmlns:a14="http://schemas.microsoft.com/office/drawing/2010/main">
                <a:solidFill>
                  <a:srgbClr val="FFFFFF"/>
                </a:solidFill>
              </a14:hiddenFill>
            </a:ext>
          </a:extLst>
        </p:spPr>
      </p:pic>
      <p:sp>
        <p:nvSpPr>
          <p:cNvPr id="7" name="Fußzeilenplatzhalter 4"/>
          <p:cNvSpPr>
            <a:spLocks noGrp="1"/>
          </p:cNvSpPr>
          <p:nvPr>
            <p:ph type="ftr" sz="quarter" idx="11"/>
          </p:nvPr>
        </p:nvSpPr>
        <p:spPr>
          <a:xfrm>
            <a:off x="0" y="6453336"/>
            <a:ext cx="1979712" cy="223267"/>
          </a:xfrm>
        </p:spPr>
        <p:txBody>
          <a:bodyPr/>
          <a:lstStyle/>
          <a:p>
            <a:pPr>
              <a:defRPr/>
            </a:pPr>
            <a:r>
              <a:rPr lang="de-DE" dirty="0" smtClean="0">
                <a:solidFill>
                  <a:srgbClr val="000000">
                    <a:lumMod val="65000"/>
                    <a:lumOff val="35000"/>
                  </a:srgbClr>
                </a:solidFill>
              </a:rPr>
              <a:t>12. </a:t>
            </a:r>
            <a:r>
              <a:rPr lang="de-DE" dirty="0">
                <a:solidFill>
                  <a:srgbClr val="000000">
                    <a:lumMod val="65000"/>
                    <a:lumOff val="35000"/>
                  </a:srgbClr>
                </a:solidFill>
              </a:rPr>
              <a:t>GV Weiler Wärme eG; </a:t>
            </a:r>
            <a:r>
              <a:rPr lang="de-DE" dirty="0" smtClean="0">
                <a:solidFill>
                  <a:srgbClr val="000000">
                    <a:lumMod val="65000"/>
                    <a:lumOff val="35000"/>
                  </a:srgbClr>
                </a:solidFill>
              </a:rPr>
              <a:t>2021</a:t>
            </a:r>
            <a:endParaRPr lang="de-DE" dirty="0">
              <a:solidFill>
                <a:srgbClr val="000000">
                  <a:lumMod val="65000"/>
                  <a:lumOff val="35000"/>
                </a:srgbClr>
              </a:solidFill>
            </a:endParaRPr>
          </a:p>
        </p:txBody>
      </p:sp>
    </p:spTree>
    <p:extLst>
      <p:ext uri="{BB962C8B-B14F-4D97-AF65-F5344CB8AC3E}">
        <p14:creationId xmlns:p14="http://schemas.microsoft.com/office/powerpoint/2010/main" val="2533262854"/>
      </p:ext>
    </p:extLst>
  </p:cSld>
  <p:clrMapOvr>
    <a:masterClrMapping/>
  </p:clrMapOvr>
  <p:transition spd="slow" advClick="0">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Datumsplatzhalter 2"/>
          <p:cNvSpPr>
            <a:spLocks noGrp="1"/>
          </p:cNvSpPr>
          <p:nvPr>
            <p:ph type="dt" sz="quarter" idx="10"/>
          </p:nvPr>
        </p:nvSpPr>
        <p:spPr/>
        <p:txBody>
          <a:bodyPr/>
          <a:lstStyle/>
          <a:p>
            <a:pPr>
              <a:defRPr/>
            </a:pPr>
            <a:endParaRPr lang="de-DE" dirty="0"/>
          </a:p>
        </p:txBody>
      </p:sp>
      <p:sp>
        <p:nvSpPr>
          <p:cNvPr id="14"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rPr>
              <a:t>Eigenstromnetz Pfalzgrafenweiler</a:t>
            </a:r>
          </a:p>
        </p:txBody>
      </p:sp>
      <p:sp>
        <p:nvSpPr>
          <p:cNvPr id="7" name="Fußzeilenplatzhalter 4"/>
          <p:cNvSpPr>
            <a:spLocks noGrp="1"/>
          </p:cNvSpPr>
          <p:nvPr>
            <p:ph type="ftr" sz="quarter" idx="11"/>
          </p:nvPr>
        </p:nvSpPr>
        <p:spPr>
          <a:xfrm>
            <a:off x="0" y="6453336"/>
            <a:ext cx="1979712" cy="223267"/>
          </a:xfrm>
        </p:spPr>
        <p:txBody>
          <a:bodyPr/>
          <a:lstStyle/>
          <a:p>
            <a:pPr>
              <a:defRPr/>
            </a:pPr>
            <a:r>
              <a:rPr lang="de-DE" dirty="0" smtClean="0">
                <a:solidFill>
                  <a:srgbClr val="000000">
                    <a:lumMod val="65000"/>
                    <a:lumOff val="35000"/>
                  </a:srgbClr>
                </a:solidFill>
              </a:rPr>
              <a:t>12. </a:t>
            </a:r>
            <a:r>
              <a:rPr lang="de-DE" dirty="0">
                <a:solidFill>
                  <a:srgbClr val="000000">
                    <a:lumMod val="65000"/>
                    <a:lumOff val="35000"/>
                  </a:srgbClr>
                </a:solidFill>
              </a:rPr>
              <a:t>GV Weiler Wärme eG; </a:t>
            </a:r>
            <a:r>
              <a:rPr lang="de-DE" dirty="0" smtClean="0">
                <a:solidFill>
                  <a:srgbClr val="000000">
                    <a:lumMod val="65000"/>
                    <a:lumOff val="35000"/>
                  </a:srgbClr>
                </a:solidFill>
              </a:rPr>
              <a:t>2021</a:t>
            </a:r>
            <a:endParaRPr lang="de-DE" dirty="0">
              <a:solidFill>
                <a:srgbClr val="000000">
                  <a:lumMod val="65000"/>
                  <a:lumOff val="35000"/>
                </a:srgbClr>
              </a:solidFill>
            </a:endParaRPr>
          </a:p>
        </p:txBody>
      </p:sp>
      <p:graphicFrame>
        <p:nvGraphicFramePr>
          <p:cNvPr id="4" name="Objekt 3"/>
          <p:cNvGraphicFramePr>
            <a:graphicFrameLocks noChangeAspect="1"/>
          </p:cNvGraphicFramePr>
          <p:nvPr>
            <p:extLst>
              <p:ext uri="{D42A27DB-BD31-4B8C-83A1-F6EECF244321}">
                <p14:modId xmlns:p14="http://schemas.microsoft.com/office/powerpoint/2010/main" val="2687275944"/>
              </p:ext>
            </p:extLst>
          </p:nvPr>
        </p:nvGraphicFramePr>
        <p:xfrm>
          <a:off x="2900363" y="3186113"/>
          <a:ext cx="3343275" cy="484187"/>
        </p:xfrm>
        <a:graphic>
          <a:graphicData uri="http://schemas.openxmlformats.org/presentationml/2006/ole">
            <mc:AlternateContent xmlns:mc="http://schemas.openxmlformats.org/markup-compatibility/2006">
              <mc:Choice xmlns:v="urn:schemas-microsoft-com:vml" Requires="v">
                <p:oleObj spid="_x0000_s34824" name="Objekt-Manager-Shellobjekt" showAsIcon="1" r:id="rId3" imgW="3343320" imgH="484920" progId="Package">
                  <p:embed/>
                </p:oleObj>
              </mc:Choice>
              <mc:Fallback>
                <p:oleObj name="Objekt-Manager-Shellobjekt" showAsIcon="1" r:id="rId3" imgW="3343320" imgH="484920" progId="Package">
                  <p:embed/>
                  <p:pic>
                    <p:nvPicPr>
                      <p:cNvPr id="0" name=""/>
                      <p:cNvPicPr/>
                      <p:nvPr/>
                    </p:nvPicPr>
                    <p:blipFill>
                      <a:blip r:embed="rId4"/>
                      <a:stretch>
                        <a:fillRect/>
                      </a:stretch>
                    </p:blipFill>
                    <p:spPr>
                      <a:xfrm>
                        <a:off x="2900363" y="3186113"/>
                        <a:ext cx="3343275" cy="484187"/>
                      </a:xfrm>
                      <a:prstGeom prst="rect">
                        <a:avLst/>
                      </a:prstGeom>
                    </p:spPr>
                  </p:pic>
                </p:oleObj>
              </mc:Fallback>
            </mc:AlternateContent>
          </a:graphicData>
        </a:graphic>
      </p:graphicFrame>
    </p:spTree>
    <p:extLst>
      <p:ext uri="{BB962C8B-B14F-4D97-AF65-F5344CB8AC3E}">
        <p14:creationId xmlns:p14="http://schemas.microsoft.com/office/powerpoint/2010/main" val="1223132330"/>
      </p:ext>
    </p:extLst>
  </p:cSld>
  <p:clrMapOvr>
    <a:masterClrMapping/>
  </p:clrMapOvr>
  <p:transition spd="slow" advClick="0">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linds(horizont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Inhaltsplatzhalter 4"/>
          <p:cNvSpPr>
            <a:spLocks noGrp="1"/>
          </p:cNvSpPr>
          <p:nvPr>
            <p:ph idx="1"/>
          </p:nvPr>
        </p:nvSpPr>
        <p:spPr>
          <a:xfrm>
            <a:off x="1042988" y="1688924"/>
            <a:ext cx="7467600" cy="4537075"/>
          </a:xfrm>
        </p:spPr>
        <p:txBody>
          <a:bodyPr/>
          <a:lstStyle/>
          <a:p>
            <a:r>
              <a:rPr lang="de-DE" sz="2000" dirty="0">
                <a:latin typeface="Tahoma" panose="020B0604030504040204" pitchFamily="34" charset="0"/>
                <a:ea typeface="Tahoma" panose="020B0604030504040204" pitchFamily="34" charset="0"/>
                <a:cs typeface="Tahoma" panose="020B0604030504040204" pitchFamily="34" charset="0"/>
              </a:rPr>
              <a:t>Vorlage des Jahresabschlusses</a:t>
            </a:r>
          </a:p>
          <a:p>
            <a:r>
              <a:rPr lang="de-DE" altLang="de-DE" sz="2000" b="0" dirty="0">
                <a:solidFill>
                  <a:schemeClr val="tx1"/>
                </a:solidFill>
                <a:latin typeface="Tahoma" pitchFamily="34" charset="0"/>
                <a:ea typeface="Tahoma" panose="020B0604030504040204" pitchFamily="34" charset="0"/>
                <a:cs typeface="Tahoma" panose="020B0604030504040204" pitchFamily="34" charset="0"/>
              </a:rPr>
              <a:t>-&gt; Aufstellung durch Steuerberater</a:t>
            </a:r>
          </a:p>
          <a:p>
            <a:r>
              <a:rPr lang="de-DE" altLang="de-DE" sz="2000" b="0" dirty="0">
                <a:solidFill>
                  <a:schemeClr val="tx1"/>
                </a:solidFill>
                <a:latin typeface="Tahoma" pitchFamily="34" charset="0"/>
                <a:ea typeface="Tahoma" panose="020B0604030504040204" pitchFamily="34" charset="0"/>
                <a:cs typeface="Tahoma" panose="020B0604030504040204" pitchFamily="34" charset="0"/>
              </a:rPr>
              <a:t>-&gt; Prüfung des Jahresabschlusses durch den </a:t>
            </a:r>
          </a:p>
          <a:p>
            <a:r>
              <a:rPr lang="de-DE" altLang="de-DE" b="0" dirty="0">
                <a:solidFill>
                  <a:schemeClr val="tx1"/>
                </a:solidFill>
              </a:rPr>
              <a:t>     </a:t>
            </a:r>
            <a:r>
              <a:rPr lang="de-DE" altLang="de-DE" sz="2000" b="0" dirty="0">
                <a:solidFill>
                  <a:schemeClr val="tx1"/>
                </a:solidFill>
                <a:latin typeface="Tahoma" pitchFamily="34" charset="0"/>
                <a:ea typeface="Tahoma" panose="020B0604030504040204" pitchFamily="34" charset="0"/>
                <a:cs typeface="Tahoma" panose="020B0604030504040204" pitchFamily="34" charset="0"/>
              </a:rPr>
              <a:t>Baden-Württembergischen Genossenschaftsverband ist erfolgt</a:t>
            </a:r>
          </a:p>
          <a:p>
            <a:endParaRPr lang="de-DE" dirty="0"/>
          </a:p>
        </p:txBody>
      </p:sp>
      <p:sp>
        <p:nvSpPr>
          <p:cNvPr id="156676" name="Rectangle 4"/>
          <p:cNvSpPr>
            <a:spLocks noChangeArrowheads="1"/>
          </p:cNvSpPr>
          <p:nvPr/>
        </p:nvSpPr>
        <p:spPr bwMode="auto">
          <a:xfrm>
            <a:off x="1026256" y="2514233"/>
            <a:ext cx="855345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tabLst>
                <a:tab pos="457200" algn="l"/>
              </a:tabLst>
              <a:defRPr sz="2600" b="1">
                <a:solidFill>
                  <a:schemeClr val="tx2"/>
                </a:solidFill>
                <a:latin typeface="Arial" charset="0"/>
              </a:defRPr>
            </a:lvl1pPr>
            <a:lvl2pPr marL="742950" indent="-285750" eaLnBrk="0" hangingPunct="0">
              <a:tabLst>
                <a:tab pos="457200" algn="l"/>
              </a:tabLst>
              <a:defRPr sz="2600" b="1">
                <a:solidFill>
                  <a:schemeClr val="tx2"/>
                </a:solidFill>
                <a:latin typeface="Arial" charset="0"/>
              </a:defRPr>
            </a:lvl2pPr>
            <a:lvl3pPr marL="1143000" indent="-228600" eaLnBrk="0" hangingPunct="0">
              <a:tabLst>
                <a:tab pos="457200" algn="l"/>
              </a:tabLst>
              <a:defRPr sz="2600" b="1">
                <a:solidFill>
                  <a:schemeClr val="tx2"/>
                </a:solidFill>
                <a:latin typeface="Arial" charset="0"/>
              </a:defRPr>
            </a:lvl3pPr>
            <a:lvl4pPr marL="1600200" indent="-228600" eaLnBrk="0" hangingPunct="0">
              <a:tabLst>
                <a:tab pos="457200" algn="l"/>
              </a:tabLst>
              <a:defRPr sz="2600" b="1">
                <a:solidFill>
                  <a:schemeClr val="tx2"/>
                </a:solidFill>
                <a:latin typeface="Arial" charset="0"/>
              </a:defRPr>
            </a:lvl4pPr>
            <a:lvl5pPr marL="2057400" indent="-228600" eaLnBrk="0" hangingPunct="0">
              <a:tabLst>
                <a:tab pos="457200" algn="l"/>
              </a:tabLst>
              <a:defRPr sz="2600" b="1">
                <a:solidFill>
                  <a:schemeClr val="tx2"/>
                </a:solidFill>
                <a:latin typeface="Arial" charset="0"/>
              </a:defRPr>
            </a:lvl5pPr>
            <a:lvl6pPr marL="2514600" indent="-228600" eaLnBrk="0" fontAlgn="base" hangingPunct="0">
              <a:spcBef>
                <a:spcPct val="0"/>
              </a:spcBef>
              <a:spcAft>
                <a:spcPct val="0"/>
              </a:spcAft>
              <a:tabLst>
                <a:tab pos="457200" algn="l"/>
              </a:tabLst>
              <a:defRPr sz="2600" b="1">
                <a:solidFill>
                  <a:schemeClr val="tx2"/>
                </a:solidFill>
                <a:latin typeface="Arial" charset="0"/>
              </a:defRPr>
            </a:lvl6pPr>
            <a:lvl7pPr marL="2971800" indent="-228600" eaLnBrk="0" fontAlgn="base" hangingPunct="0">
              <a:spcBef>
                <a:spcPct val="0"/>
              </a:spcBef>
              <a:spcAft>
                <a:spcPct val="0"/>
              </a:spcAft>
              <a:tabLst>
                <a:tab pos="457200" algn="l"/>
              </a:tabLst>
              <a:defRPr sz="2600" b="1">
                <a:solidFill>
                  <a:schemeClr val="tx2"/>
                </a:solidFill>
                <a:latin typeface="Arial" charset="0"/>
              </a:defRPr>
            </a:lvl7pPr>
            <a:lvl8pPr marL="3429000" indent="-228600" eaLnBrk="0" fontAlgn="base" hangingPunct="0">
              <a:spcBef>
                <a:spcPct val="0"/>
              </a:spcBef>
              <a:spcAft>
                <a:spcPct val="0"/>
              </a:spcAft>
              <a:tabLst>
                <a:tab pos="457200" algn="l"/>
              </a:tabLst>
              <a:defRPr sz="2600" b="1">
                <a:solidFill>
                  <a:schemeClr val="tx2"/>
                </a:solidFill>
                <a:latin typeface="Arial" charset="0"/>
              </a:defRPr>
            </a:lvl8pPr>
            <a:lvl9pPr marL="3886200" indent="-228600" eaLnBrk="0" fontAlgn="base" hangingPunct="0">
              <a:spcBef>
                <a:spcPct val="0"/>
              </a:spcBef>
              <a:spcAft>
                <a:spcPct val="0"/>
              </a:spcAft>
              <a:tabLst>
                <a:tab pos="457200" algn="l"/>
              </a:tabLst>
              <a:defRPr sz="2600" b="1">
                <a:solidFill>
                  <a:schemeClr val="tx2"/>
                </a:solidFill>
                <a:latin typeface="Arial" charset="0"/>
              </a:defRPr>
            </a:lvl9pPr>
          </a:lstStyle>
          <a:p>
            <a:pPr eaLnBrk="1" hangingPunct="1">
              <a:spcAft>
                <a:spcPct val="50000"/>
              </a:spcAft>
            </a:pPr>
            <a:endParaRPr lang="de-DE" altLang="de-DE" sz="2000" b="0" dirty="0">
              <a:solidFill>
                <a:schemeClr val="tx1"/>
              </a:solidFill>
              <a:latin typeface="Tahoma" pitchFamily="34" charset="0"/>
            </a:endParaRPr>
          </a:p>
        </p:txBody>
      </p:sp>
      <p:sp>
        <p:nvSpPr>
          <p:cNvPr id="156677" name="Rectangle 5"/>
          <p:cNvSpPr>
            <a:spLocks noChangeArrowheads="1"/>
          </p:cNvSpPr>
          <p:nvPr/>
        </p:nvSpPr>
        <p:spPr bwMode="auto">
          <a:xfrm>
            <a:off x="1026256" y="2971800"/>
            <a:ext cx="7696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tabLst>
                <a:tab pos="457200" algn="l"/>
              </a:tabLst>
              <a:defRPr sz="2600" b="1">
                <a:solidFill>
                  <a:schemeClr val="tx2"/>
                </a:solidFill>
                <a:latin typeface="Arial" charset="0"/>
              </a:defRPr>
            </a:lvl1pPr>
            <a:lvl2pPr marL="742950" indent="-285750" eaLnBrk="0" hangingPunct="0">
              <a:tabLst>
                <a:tab pos="457200" algn="l"/>
              </a:tabLst>
              <a:defRPr sz="2600" b="1">
                <a:solidFill>
                  <a:schemeClr val="tx2"/>
                </a:solidFill>
                <a:latin typeface="Arial" charset="0"/>
              </a:defRPr>
            </a:lvl2pPr>
            <a:lvl3pPr marL="1143000" indent="-228600" eaLnBrk="0" hangingPunct="0">
              <a:tabLst>
                <a:tab pos="457200" algn="l"/>
              </a:tabLst>
              <a:defRPr sz="2600" b="1">
                <a:solidFill>
                  <a:schemeClr val="tx2"/>
                </a:solidFill>
                <a:latin typeface="Arial" charset="0"/>
              </a:defRPr>
            </a:lvl3pPr>
            <a:lvl4pPr marL="1600200" indent="-228600" eaLnBrk="0" hangingPunct="0">
              <a:tabLst>
                <a:tab pos="457200" algn="l"/>
              </a:tabLst>
              <a:defRPr sz="2600" b="1">
                <a:solidFill>
                  <a:schemeClr val="tx2"/>
                </a:solidFill>
                <a:latin typeface="Arial" charset="0"/>
              </a:defRPr>
            </a:lvl4pPr>
            <a:lvl5pPr marL="2057400" indent="-228600" eaLnBrk="0" hangingPunct="0">
              <a:tabLst>
                <a:tab pos="457200" algn="l"/>
              </a:tabLst>
              <a:defRPr sz="2600" b="1">
                <a:solidFill>
                  <a:schemeClr val="tx2"/>
                </a:solidFill>
                <a:latin typeface="Arial" charset="0"/>
              </a:defRPr>
            </a:lvl5pPr>
            <a:lvl6pPr marL="2514600" indent="-228600" eaLnBrk="0" fontAlgn="base" hangingPunct="0">
              <a:spcBef>
                <a:spcPct val="0"/>
              </a:spcBef>
              <a:spcAft>
                <a:spcPct val="0"/>
              </a:spcAft>
              <a:tabLst>
                <a:tab pos="457200" algn="l"/>
              </a:tabLst>
              <a:defRPr sz="2600" b="1">
                <a:solidFill>
                  <a:schemeClr val="tx2"/>
                </a:solidFill>
                <a:latin typeface="Arial" charset="0"/>
              </a:defRPr>
            </a:lvl6pPr>
            <a:lvl7pPr marL="2971800" indent="-228600" eaLnBrk="0" fontAlgn="base" hangingPunct="0">
              <a:spcBef>
                <a:spcPct val="0"/>
              </a:spcBef>
              <a:spcAft>
                <a:spcPct val="0"/>
              </a:spcAft>
              <a:tabLst>
                <a:tab pos="457200" algn="l"/>
              </a:tabLst>
              <a:defRPr sz="2600" b="1">
                <a:solidFill>
                  <a:schemeClr val="tx2"/>
                </a:solidFill>
                <a:latin typeface="Arial" charset="0"/>
              </a:defRPr>
            </a:lvl7pPr>
            <a:lvl8pPr marL="3429000" indent="-228600" eaLnBrk="0" fontAlgn="base" hangingPunct="0">
              <a:spcBef>
                <a:spcPct val="0"/>
              </a:spcBef>
              <a:spcAft>
                <a:spcPct val="0"/>
              </a:spcAft>
              <a:tabLst>
                <a:tab pos="457200" algn="l"/>
              </a:tabLst>
              <a:defRPr sz="2600" b="1">
                <a:solidFill>
                  <a:schemeClr val="tx2"/>
                </a:solidFill>
                <a:latin typeface="Arial" charset="0"/>
              </a:defRPr>
            </a:lvl8pPr>
            <a:lvl9pPr marL="3886200" indent="-228600" eaLnBrk="0" fontAlgn="base" hangingPunct="0">
              <a:spcBef>
                <a:spcPct val="0"/>
              </a:spcBef>
              <a:spcAft>
                <a:spcPct val="0"/>
              </a:spcAft>
              <a:tabLst>
                <a:tab pos="457200" algn="l"/>
              </a:tabLst>
              <a:defRPr sz="2600" b="1">
                <a:solidFill>
                  <a:schemeClr val="tx2"/>
                </a:solidFill>
                <a:latin typeface="Arial" charset="0"/>
              </a:defRPr>
            </a:lvl9pPr>
          </a:lstStyle>
          <a:p>
            <a:pPr eaLnBrk="1" hangingPunct="1">
              <a:spcAft>
                <a:spcPct val="50000"/>
              </a:spcAft>
            </a:pPr>
            <a:endParaRPr lang="de-DE" altLang="de-DE" sz="2000" b="0" dirty="0">
              <a:solidFill>
                <a:schemeClr val="tx1"/>
              </a:solidFill>
              <a:latin typeface="Tahoma" pitchFamily="34" charset="0"/>
            </a:endParaRPr>
          </a:p>
        </p:txBody>
      </p:sp>
      <p:pic>
        <p:nvPicPr>
          <p:cNvPr id="12295" name="Picture 7" descr="C:\Dokumente und Einstellungen\KGall.GALLGAERTNER\Desktop\BWGV_RGB_Internet.jpg"/>
          <p:cNvPicPr>
            <a:picLocks noChangeAspect="1" noChangeArrowheads="1"/>
          </p:cNvPicPr>
          <p:nvPr/>
        </p:nvPicPr>
        <p:blipFill>
          <a:blip r:embed="rId3"/>
          <a:srcRect/>
          <a:stretch>
            <a:fillRect/>
          </a:stretch>
        </p:blipFill>
        <p:spPr bwMode="auto">
          <a:xfrm rot="19839510">
            <a:off x="5562600" y="4718050"/>
            <a:ext cx="3465513" cy="1379538"/>
          </a:xfrm>
          <a:prstGeom prst="rect">
            <a:avLst/>
          </a:prstGeom>
          <a:solidFill>
            <a:schemeClr val="accent5">
              <a:lumMod val="90000"/>
            </a:schemeClr>
          </a:solidFill>
        </p:spPr>
      </p:pic>
      <p:pic>
        <p:nvPicPr>
          <p:cNvPr id="12297" name="Picture 9" descr="C:\Dokumente und Einstellungen\KGall.GALLGAERTNER\Desktop\Geld_100_2461_34068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9753" y="3799889"/>
            <a:ext cx="3492322" cy="2618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Datumsplatzhalter 5"/>
          <p:cNvSpPr>
            <a:spLocks noGrp="1"/>
          </p:cNvSpPr>
          <p:nvPr>
            <p:ph type="dt" sz="half" idx="10"/>
          </p:nvPr>
        </p:nvSpPr>
        <p:spPr/>
        <p:txBody>
          <a:bodyPr/>
          <a:lstStyle/>
          <a:p>
            <a:pPr>
              <a:defRPr/>
            </a:pPr>
            <a:endParaRPr lang="de-DE"/>
          </a:p>
        </p:txBody>
      </p:sp>
      <p:sp>
        <p:nvSpPr>
          <p:cNvPr id="9"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Bericht des Vorstands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sp>
        <p:nvSpPr>
          <p:cNvPr id="10" name="Fußzeilenplatzhalter 4"/>
          <p:cNvSpPr>
            <a:spLocks noGrp="1"/>
          </p:cNvSpPr>
          <p:nvPr>
            <p:ph type="ftr" sz="quarter" idx="11"/>
          </p:nvPr>
        </p:nvSpPr>
        <p:spPr>
          <a:xfrm>
            <a:off x="0" y="6262131"/>
            <a:ext cx="1979712" cy="223267"/>
          </a:xfrm>
        </p:spPr>
        <p:txBody>
          <a:bodyPr/>
          <a:lstStyle/>
          <a:p>
            <a:pPr>
              <a:defRPr/>
            </a:pPr>
            <a:r>
              <a:rPr lang="de-DE" dirty="0" smtClean="0">
                <a:solidFill>
                  <a:srgbClr val="000000">
                    <a:lumMod val="65000"/>
                    <a:lumOff val="35000"/>
                  </a:srgbClr>
                </a:solidFill>
              </a:rPr>
              <a:t>12</a:t>
            </a:r>
          </a:p>
          <a:p>
            <a:pPr>
              <a:defRPr/>
            </a:pPr>
            <a:r>
              <a:rPr lang="de-DE" dirty="0" smtClean="0">
                <a:solidFill>
                  <a:srgbClr val="000000">
                    <a:lumMod val="65000"/>
                    <a:lumOff val="35000"/>
                  </a:srgbClr>
                </a:solidFill>
              </a:rPr>
              <a:t>. </a:t>
            </a:r>
            <a:r>
              <a:rPr lang="de-DE" dirty="0">
                <a:solidFill>
                  <a:srgbClr val="000000">
                    <a:lumMod val="65000"/>
                    <a:lumOff val="35000"/>
                  </a:srgbClr>
                </a:solidFill>
              </a:rPr>
              <a:t>GV Weiler Wärme eG; </a:t>
            </a:r>
            <a:r>
              <a:rPr lang="de-DE" dirty="0" smtClean="0">
                <a:solidFill>
                  <a:srgbClr val="000000">
                    <a:lumMod val="65000"/>
                    <a:lumOff val="35000"/>
                  </a:srgbClr>
                </a:solidFill>
              </a:rPr>
              <a:t>2020</a:t>
            </a:r>
            <a:endParaRPr lang="de-DE" dirty="0">
              <a:solidFill>
                <a:srgbClr val="000000">
                  <a:lumMod val="65000"/>
                  <a:lumOff val="35000"/>
                </a:srgbClr>
              </a:solidFill>
            </a:endParaRPr>
          </a:p>
        </p:txBody>
      </p:sp>
    </p:spTree>
    <p:extLst>
      <p:ext uri="{BB962C8B-B14F-4D97-AF65-F5344CB8AC3E}">
        <p14:creationId xmlns:p14="http://schemas.microsoft.com/office/powerpoint/2010/main" val="418516095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2" presetClass="entr" presetSubtype="8" fill="hold" grpId="0" nodeType="afterEffect" nodePh="1">
                                  <p:stCondLst>
                                    <p:cond delay="500"/>
                                  </p:stCondLst>
                                  <p:endCondLst>
                                    <p:cond evt="begin" delay="0">
                                      <p:tn val="5"/>
                                    </p:cond>
                                  </p:endCondLst>
                                  <p:childTnLst>
                                    <p:set>
                                      <p:cBhvr>
                                        <p:cTn id="6" dur="1" fill="hold">
                                          <p:stCondLst>
                                            <p:cond delay="0"/>
                                          </p:stCondLst>
                                        </p:cTn>
                                        <p:tgtEl>
                                          <p:spTgt spid="156676"/>
                                        </p:tgtEl>
                                        <p:attrNameLst>
                                          <p:attrName>style.visibility</p:attrName>
                                        </p:attrNameLst>
                                      </p:cBhvr>
                                      <p:to>
                                        <p:strVal val="visible"/>
                                      </p:to>
                                    </p:set>
                                    <p:anim calcmode="lin" valueType="num">
                                      <p:cBhvr additive="base">
                                        <p:cTn id="7" dur="1000" fill="hold"/>
                                        <p:tgtEl>
                                          <p:spTgt spid="156676"/>
                                        </p:tgtEl>
                                        <p:attrNameLst>
                                          <p:attrName>ppt_x</p:attrName>
                                        </p:attrNameLst>
                                      </p:cBhvr>
                                      <p:tavLst>
                                        <p:tav tm="0">
                                          <p:val>
                                            <p:strVal val="0-#ppt_w/2"/>
                                          </p:val>
                                        </p:tav>
                                        <p:tav tm="100000">
                                          <p:val>
                                            <p:strVal val="#ppt_x"/>
                                          </p:val>
                                        </p:tav>
                                      </p:tavLst>
                                    </p:anim>
                                    <p:anim calcmode="lin" valueType="num">
                                      <p:cBhvr additive="base">
                                        <p:cTn id="8" dur="1000" fill="hold"/>
                                        <p:tgtEl>
                                          <p:spTgt spid="156676"/>
                                        </p:tgtEl>
                                        <p:attrNameLst>
                                          <p:attrName>ppt_y</p:attrName>
                                        </p:attrNameLst>
                                      </p:cBhvr>
                                      <p:tavLst>
                                        <p:tav tm="0">
                                          <p:val>
                                            <p:strVal val="#ppt_y"/>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12297"/>
                                        </p:tgtEl>
                                        <p:attrNameLst>
                                          <p:attrName>style.visibility</p:attrName>
                                        </p:attrNameLst>
                                      </p:cBhvr>
                                      <p:to>
                                        <p:strVal val="visible"/>
                                      </p:to>
                                    </p:set>
                                    <p:animEffect transition="in" filter="fade">
                                      <p:cBhvr>
                                        <p:cTn id="11" dur="2000"/>
                                        <p:tgtEl>
                                          <p:spTgt spid="12297"/>
                                        </p:tgtEl>
                                      </p:cBhvr>
                                    </p:animEffect>
                                  </p:childTnLst>
                                </p:cTn>
                              </p:par>
                            </p:childTnLst>
                          </p:cTn>
                        </p:par>
                        <p:par>
                          <p:cTn id="12" fill="hold" nodeType="afterGroup">
                            <p:stCondLst>
                              <p:cond delay="2000"/>
                            </p:stCondLst>
                            <p:childTnLst>
                              <p:par>
                                <p:cTn id="13" presetID="2" presetClass="entr" presetSubtype="8" fill="hold" grpId="0" nodeType="afterEffect" nodePh="1">
                                  <p:stCondLst>
                                    <p:cond delay="500"/>
                                  </p:stCondLst>
                                  <p:endCondLst>
                                    <p:cond evt="begin" delay="0">
                                      <p:tn val="13"/>
                                    </p:cond>
                                  </p:endCondLst>
                                  <p:childTnLst>
                                    <p:set>
                                      <p:cBhvr>
                                        <p:cTn id="14" dur="1" fill="hold">
                                          <p:stCondLst>
                                            <p:cond delay="0"/>
                                          </p:stCondLst>
                                        </p:cTn>
                                        <p:tgtEl>
                                          <p:spTgt spid="156677"/>
                                        </p:tgtEl>
                                        <p:attrNameLst>
                                          <p:attrName>style.visibility</p:attrName>
                                        </p:attrNameLst>
                                      </p:cBhvr>
                                      <p:to>
                                        <p:strVal val="visible"/>
                                      </p:to>
                                    </p:set>
                                    <p:anim calcmode="lin" valueType="num">
                                      <p:cBhvr additive="base">
                                        <p:cTn id="15" dur="1000" fill="hold"/>
                                        <p:tgtEl>
                                          <p:spTgt spid="156677"/>
                                        </p:tgtEl>
                                        <p:attrNameLst>
                                          <p:attrName>ppt_x</p:attrName>
                                        </p:attrNameLst>
                                      </p:cBhvr>
                                      <p:tavLst>
                                        <p:tav tm="0">
                                          <p:val>
                                            <p:strVal val="0-#ppt_w/2"/>
                                          </p:val>
                                        </p:tav>
                                        <p:tav tm="100000">
                                          <p:val>
                                            <p:strVal val="#ppt_x"/>
                                          </p:val>
                                        </p:tav>
                                      </p:tavLst>
                                    </p:anim>
                                    <p:anim calcmode="lin" valueType="num">
                                      <p:cBhvr additive="base">
                                        <p:cTn id="16" dur="1000" fill="hold"/>
                                        <p:tgtEl>
                                          <p:spTgt spid="156677"/>
                                        </p:tgtEl>
                                        <p:attrNameLst>
                                          <p:attrName>ppt_y</p:attrName>
                                        </p:attrNameLst>
                                      </p:cBhvr>
                                      <p:tavLst>
                                        <p:tav tm="0">
                                          <p:val>
                                            <p:strVal val="#ppt_y"/>
                                          </p:val>
                                        </p:tav>
                                        <p:tav tm="100000">
                                          <p:val>
                                            <p:strVal val="#ppt_y"/>
                                          </p:val>
                                        </p:tav>
                                      </p:tavLst>
                                    </p:anim>
                                  </p:childTnLst>
                                </p:cTn>
                              </p:par>
                              <p:par>
                                <p:cTn id="17" presetID="10" presetClass="entr" presetSubtype="0" fill="hold" nodeType="withEffect">
                                  <p:stCondLst>
                                    <p:cond delay="0"/>
                                  </p:stCondLst>
                                  <p:childTnLst>
                                    <p:set>
                                      <p:cBhvr>
                                        <p:cTn id="18" dur="1" fill="hold">
                                          <p:stCondLst>
                                            <p:cond delay="0"/>
                                          </p:stCondLst>
                                        </p:cTn>
                                        <p:tgtEl>
                                          <p:spTgt spid="12295"/>
                                        </p:tgtEl>
                                        <p:attrNameLst>
                                          <p:attrName>style.visibility</p:attrName>
                                        </p:attrNameLst>
                                      </p:cBhvr>
                                      <p:to>
                                        <p:strVal val="visible"/>
                                      </p:to>
                                    </p:set>
                                    <p:animEffect transition="in" filter="fade">
                                      <p:cBhvr>
                                        <p:cTn id="19" dur="2000"/>
                                        <p:tgtEl>
                                          <p:spTgt spid="122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6" grpId="0" autoUpdateAnimBg="0"/>
      <p:bldP spid="156677" grpId="0" autoUpdateAnimBg="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Inhaltsplatzhalter 2"/>
          <p:cNvSpPr>
            <a:spLocks noGrp="1"/>
          </p:cNvSpPr>
          <p:nvPr>
            <p:ph idx="1"/>
          </p:nvPr>
        </p:nvSpPr>
        <p:spPr>
          <a:xfrm>
            <a:off x="971600" y="1772816"/>
            <a:ext cx="7467600" cy="4019550"/>
          </a:xfrm>
        </p:spPr>
        <p:txBody>
          <a:bodyPr/>
          <a:lstStyle/>
          <a:p>
            <a:pPr algn="ctr">
              <a:buFontTx/>
              <a:buNone/>
            </a:pPr>
            <a:r>
              <a:rPr lang="de-DE" altLang="de-DE" sz="4400" dirty="0"/>
              <a:t>Jahresabschluss </a:t>
            </a:r>
            <a:r>
              <a:rPr lang="de-DE" altLang="de-DE" sz="4400" dirty="0" smtClean="0"/>
              <a:t>2020</a:t>
            </a:r>
            <a:endParaRPr lang="de-DE" altLang="de-DE" sz="4400" dirty="0"/>
          </a:p>
          <a:p>
            <a:pPr algn="ctr">
              <a:buFontTx/>
              <a:buNone/>
            </a:pPr>
            <a:r>
              <a:rPr lang="de-DE" altLang="de-DE" sz="4400" dirty="0"/>
              <a:t>zum 31. Dezember </a:t>
            </a:r>
            <a:r>
              <a:rPr lang="de-DE" altLang="de-DE" sz="4400" dirty="0" smtClean="0"/>
              <a:t>2020</a:t>
            </a:r>
            <a:endParaRPr lang="de-DE" altLang="de-DE" sz="4400" dirty="0"/>
          </a:p>
          <a:p>
            <a:pPr algn="ctr">
              <a:buFontTx/>
              <a:buNone/>
            </a:pPr>
            <a:r>
              <a:rPr lang="de-DE" altLang="de-DE" sz="4400" b="1" dirty="0"/>
              <a:t>AKTIVA</a:t>
            </a:r>
          </a:p>
        </p:txBody>
      </p:sp>
      <p:sp>
        <p:nvSpPr>
          <p:cNvPr id="2" name="Datumsplatzhalter 1"/>
          <p:cNvSpPr>
            <a:spLocks noGrp="1"/>
          </p:cNvSpPr>
          <p:nvPr>
            <p:ph type="dt" sz="half" idx="10"/>
          </p:nvPr>
        </p:nvSpPr>
        <p:spPr/>
        <p:txBody>
          <a:bodyPr/>
          <a:lstStyle/>
          <a:p>
            <a:pPr>
              <a:defRPr/>
            </a:pPr>
            <a:endParaRPr lang="de-DE"/>
          </a:p>
        </p:txBody>
      </p:sp>
      <p:sp>
        <p:nvSpPr>
          <p:cNvPr id="5"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Bericht des Vorstands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sp>
        <p:nvSpPr>
          <p:cNvPr id="7"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Tree>
    <p:extLst>
      <p:ext uri="{BB962C8B-B14F-4D97-AF65-F5344CB8AC3E}">
        <p14:creationId xmlns:p14="http://schemas.microsoft.com/office/powerpoint/2010/main" val="443459868"/>
      </p:ext>
    </p:extLst>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4" name="Rectangle 4"/>
          <p:cNvSpPr>
            <a:spLocks noChangeArrowheads="1"/>
          </p:cNvSpPr>
          <p:nvPr/>
        </p:nvSpPr>
        <p:spPr bwMode="auto">
          <a:xfrm>
            <a:off x="1571625" y="6143625"/>
            <a:ext cx="62865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Aft>
                <a:spcPct val="50000"/>
              </a:spcAft>
              <a:tabLst>
                <a:tab pos="457200" algn="l"/>
              </a:tabLst>
              <a:defRPr sz="2600" b="1">
                <a:solidFill>
                  <a:srgbClr val="595959"/>
                </a:solidFill>
                <a:latin typeface="Arial" pitchFamily="34" charset="0"/>
              </a:defRPr>
            </a:lvl1pPr>
            <a:lvl2pPr marL="742950" indent="-285750" eaLnBrk="0" hangingPunct="0">
              <a:spcAft>
                <a:spcPct val="50000"/>
              </a:spcAft>
              <a:buClr>
                <a:schemeClr val="tx1"/>
              </a:buClr>
              <a:buSzPct val="80000"/>
              <a:buFont typeface="Arial" pitchFamily="34" charset="0"/>
              <a:buChar char="•"/>
              <a:tabLst>
                <a:tab pos="457200" algn="l"/>
              </a:tabLst>
              <a:defRPr sz="2400">
                <a:solidFill>
                  <a:schemeClr val="tx2"/>
                </a:solidFill>
                <a:latin typeface="Arial" pitchFamily="34" charset="0"/>
              </a:defRPr>
            </a:lvl2pPr>
            <a:lvl3pPr marL="1143000" indent="-228600" eaLnBrk="0" hangingPunct="0">
              <a:spcAft>
                <a:spcPct val="50000"/>
              </a:spcAft>
              <a:buSzPct val="80000"/>
              <a:buChar char="•"/>
              <a:tabLst>
                <a:tab pos="457200" algn="l"/>
              </a:tabLst>
              <a:defRPr sz="2300">
                <a:solidFill>
                  <a:schemeClr val="tx2"/>
                </a:solidFill>
                <a:latin typeface="Arial" pitchFamily="34" charset="0"/>
              </a:defRPr>
            </a:lvl3pPr>
            <a:lvl4pPr marL="1600200" indent="-228600" eaLnBrk="0" hangingPunct="0">
              <a:spcAft>
                <a:spcPct val="50000"/>
              </a:spcAft>
              <a:buSzPct val="80000"/>
              <a:buChar char="•"/>
              <a:tabLst>
                <a:tab pos="457200" algn="l"/>
              </a:tabLst>
              <a:defRPr sz="2200">
                <a:solidFill>
                  <a:schemeClr val="tx2"/>
                </a:solidFill>
                <a:latin typeface="Arial" pitchFamily="34" charset="0"/>
              </a:defRPr>
            </a:lvl4pPr>
            <a:lvl5pPr marL="2057400" indent="-228600" eaLnBrk="0" hangingPunct="0">
              <a:spcAft>
                <a:spcPct val="50000"/>
              </a:spcAft>
              <a:buSzPct val="80000"/>
              <a:buChar char="•"/>
              <a:tabLst>
                <a:tab pos="457200" algn="l"/>
              </a:tabLst>
              <a:defRPr sz="2100">
                <a:solidFill>
                  <a:schemeClr val="tx2"/>
                </a:solidFill>
                <a:latin typeface="Arial" pitchFamily="34" charset="0"/>
              </a:defRPr>
            </a:lvl5pPr>
            <a:lvl6pPr marL="2514600" indent="-228600" eaLnBrk="0" fontAlgn="base" hangingPunct="0">
              <a:spcBef>
                <a:spcPct val="0"/>
              </a:spcBef>
              <a:spcAft>
                <a:spcPct val="50000"/>
              </a:spcAft>
              <a:buSzPct val="80000"/>
              <a:buChar char="•"/>
              <a:tabLst>
                <a:tab pos="457200" algn="l"/>
              </a:tabLst>
              <a:defRPr sz="2100">
                <a:solidFill>
                  <a:schemeClr val="tx2"/>
                </a:solidFill>
                <a:latin typeface="Arial" pitchFamily="34" charset="0"/>
              </a:defRPr>
            </a:lvl6pPr>
            <a:lvl7pPr marL="2971800" indent="-228600" eaLnBrk="0" fontAlgn="base" hangingPunct="0">
              <a:spcBef>
                <a:spcPct val="0"/>
              </a:spcBef>
              <a:spcAft>
                <a:spcPct val="50000"/>
              </a:spcAft>
              <a:buSzPct val="80000"/>
              <a:buChar char="•"/>
              <a:tabLst>
                <a:tab pos="457200" algn="l"/>
              </a:tabLst>
              <a:defRPr sz="2100">
                <a:solidFill>
                  <a:schemeClr val="tx2"/>
                </a:solidFill>
                <a:latin typeface="Arial" pitchFamily="34" charset="0"/>
              </a:defRPr>
            </a:lvl7pPr>
            <a:lvl8pPr marL="3429000" indent="-228600" eaLnBrk="0" fontAlgn="base" hangingPunct="0">
              <a:spcBef>
                <a:spcPct val="0"/>
              </a:spcBef>
              <a:spcAft>
                <a:spcPct val="50000"/>
              </a:spcAft>
              <a:buSzPct val="80000"/>
              <a:buChar char="•"/>
              <a:tabLst>
                <a:tab pos="457200" algn="l"/>
              </a:tabLst>
              <a:defRPr sz="2100">
                <a:solidFill>
                  <a:schemeClr val="tx2"/>
                </a:solidFill>
                <a:latin typeface="Arial" pitchFamily="34" charset="0"/>
              </a:defRPr>
            </a:lvl8pPr>
            <a:lvl9pPr marL="3886200" indent="-228600" eaLnBrk="0" fontAlgn="base" hangingPunct="0">
              <a:spcBef>
                <a:spcPct val="0"/>
              </a:spcBef>
              <a:spcAft>
                <a:spcPct val="50000"/>
              </a:spcAft>
              <a:buSzPct val="80000"/>
              <a:buChar char="•"/>
              <a:tabLst>
                <a:tab pos="457200" algn="l"/>
              </a:tabLst>
              <a:defRPr sz="2100">
                <a:solidFill>
                  <a:schemeClr val="tx2"/>
                </a:solidFill>
                <a:latin typeface="Arial" pitchFamily="34" charset="0"/>
              </a:defRPr>
            </a:lvl9pPr>
          </a:lstStyle>
          <a:p>
            <a:pPr eaLnBrk="1" hangingPunct="1"/>
            <a:endParaRPr lang="de-DE" altLang="de-DE" sz="2000" b="0">
              <a:solidFill>
                <a:schemeClr val="tx1"/>
              </a:solidFill>
              <a:latin typeface="Tahoma" pitchFamily="34" charset="0"/>
            </a:endParaRPr>
          </a:p>
        </p:txBody>
      </p:sp>
      <p:sp>
        <p:nvSpPr>
          <p:cNvPr id="2" name="Datumsplatzhalter 1"/>
          <p:cNvSpPr>
            <a:spLocks noGrp="1"/>
          </p:cNvSpPr>
          <p:nvPr>
            <p:ph type="dt" sz="quarter" idx="10"/>
          </p:nvPr>
        </p:nvSpPr>
        <p:spPr/>
        <p:txBody>
          <a:bodyPr/>
          <a:lstStyle/>
          <a:p>
            <a:pPr>
              <a:defRPr/>
            </a:pPr>
            <a:endParaRPr lang="de-DE"/>
          </a:p>
        </p:txBody>
      </p:sp>
      <p:sp>
        <p:nvSpPr>
          <p:cNvPr id="7"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Bericht des Vorstands zur Entwicklung der Genossenschaft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pic>
        <p:nvPicPr>
          <p:cNvPr id="29698" name="Picture 2" descr="Y:\Hochbau\00_Bauprojekte\WeilerWärmeeG, 868, 2008\0D. Baufotos\Vorstand und Aufsichtsräte\2018-07-24 PGW, WeilerWärme, Achim Wiedemann, Finanz-Vorstan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576" y="1040771"/>
            <a:ext cx="4559277" cy="3405386"/>
          </a:xfrm>
          <a:prstGeom prst="rect">
            <a:avLst/>
          </a:prstGeom>
          <a:noFill/>
          <a:extLst>
            <a:ext uri="{909E8E84-426E-40DD-AFC4-6F175D3DCCD1}">
              <a14:hiddenFill xmlns:a14="http://schemas.microsoft.com/office/drawing/2010/main">
                <a:solidFill>
                  <a:srgbClr val="FFFFFF"/>
                </a:solidFill>
              </a14:hiddenFill>
            </a:ext>
          </a:extLst>
        </p:spPr>
      </p:pic>
      <p:pic>
        <p:nvPicPr>
          <p:cNvPr id="3" name="Grafik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14852" y="3559453"/>
            <a:ext cx="3759133" cy="2584172"/>
          </a:xfrm>
          <a:prstGeom prst="rect">
            <a:avLst/>
          </a:prstGeom>
        </p:spPr>
      </p:pic>
      <p:sp>
        <p:nvSpPr>
          <p:cNvPr id="5" name="Rechteck 4"/>
          <p:cNvSpPr/>
          <p:nvPr/>
        </p:nvSpPr>
        <p:spPr>
          <a:xfrm>
            <a:off x="5407578" y="1542388"/>
            <a:ext cx="3649635" cy="1600438"/>
          </a:xfrm>
          <a:prstGeom prst="rect">
            <a:avLst/>
          </a:prstGeom>
        </p:spPr>
        <p:txBody>
          <a:bodyPr wrap="square">
            <a:spAutoFit/>
          </a:bodyPr>
          <a:lstStyle/>
          <a:p>
            <a:r>
              <a:rPr lang="de-DE" sz="1400" u="sng" dirty="0"/>
              <a:t>Änderungen in der </a:t>
            </a:r>
            <a:r>
              <a:rPr lang="de-DE" sz="1400" u="sng" dirty="0" err="1" smtClean="0"/>
              <a:t>Vorstandsschaft</a:t>
            </a:r>
            <a:r>
              <a:rPr lang="de-DE" sz="1400" u="sng" dirty="0" smtClean="0"/>
              <a:t> 2020):</a:t>
            </a:r>
            <a:endParaRPr lang="de-DE" sz="1400" u="sng" dirty="0"/>
          </a:p>
          <a:p>
            <a:r>
              <a:rPr lang="de-DE" sz="1400" dirty="0"/>
              <a:t>Zum 30.6.2020 Ausscheiden von Herr </a:t>
            </a:r>
            <a:r>
              <a:rPr lang="de-DE" sz="1400" dirty="0" smtClean="0"/>
              <a:t>Achim Wiedemann </a:t>
            </a:r>
            <a:r>
              <a:rPr lang="de-DE" sz="1000" dirty="0" smtClean="0"/>
              <a:t>(linkes Bild: Bildmitte)</a:t>
            </a:r>
            <a:r>
              <a:rPr lang="de-DE" sz="1400" dirty="0" smtClean="0"/>
              <a:t> </a:t>
            </a:r>
            <a:r>
              <a:rPr lang="de-DE" sz="1400" dirty="0"/>
              <a:t>und </a:t>
            </a:r>
            <a:r>
              <a:rPr lang="de-DE" sz="1400" dirty="0" smtClean="0"/>
              <a:t>Neueinstellung </a:t>
            </a:r>
            <a:r>
              <a:rPr lang="de-DE" sz="1400" dirty="0"/>
              <a:t>von Herrn </a:t>
            </a:r>
            <a:r>
              <a:rPr lang="de-DE" sz="1400" dirty="0" smtClean="0"/>
              <a:t>Martin Bernhardt </a:t>
            </a:r>
            <a:r>
              <a:rPr lang="de-DE" sz="1000" dirty="0" smtClean="0"/>
              <a:t>(rechtes Bild: Bildmitte) </a:t>
            </a:r>
            <a:r>
              <a:rPr lang="de-DE" sz="1400" dirty="0" smtClean="0"/>
              <a:t>als Finanzvorstand</a:t>
            </a:r>
            <a:endParaRPr lang="de-DE" sz="1400" dirty="0"/>
          </a:p>
        </p:txBody>
      </p:sp>
      <p:sp>
        <p:nvSpPr>
          <p:cNvPr id="10" name="Rechteck 9"/>
          <p:cNvSpPr/>
          <p:nvPr/>
        </p:nvSpPr>
        <p:spPr>
          <a:xfrm>
            <a:off x="750820" y="4549117"/>
            <a:ext cx="3649635" cy="1384995"/>
          </a:xfrm>
          <a:prstGeom prst="rect">
            <a:avLst/>
          </a:prstGeom>
        </p:spPr>
        <p:txBody>
          <a:bodyPr wrap="square">
            <a:spAutoFit/>
          </a:bodyPr>
          <a:lstStyle/>
          <a:p>
            <a:r>
              <a:rPr lang="de-DE" sz="1400" u="sng" dirty="0"/>
              <a:t>Änderungen in der </a:t>
            </a:r>
            <a:r>
              <a:rPr lang="de-DE" sz="1400" u="sng" dirty="0" err="1" smtClean="0"/>
              <a:t>Vorstandsschaft</a:t>
            </a:r>
            <a:r>
              <a:rPr lang="de-DE" sz="1400" u="sng" dirty="0" smtClean="0"/>
              <a:t> 2021:</a:t>
            </a:r>
            <a:endParaRPr lang="de-DE" sz="1400" u="sng" dirty="0"/>
          </a:p>
          <a:p>
            <a:r>
              <a:rPr lang="de-DE" sz="1400" dirty="0"/>
              <a:t>Zum </a:t>
            </a:r>
            <a:r>
              <a:rPr lang="de-DE" sz="1400" dirty="0" smtClean="0"/>
              <a:t>30.5.2021 </a:t>
            </a:r>
            <a:r>
              <a:rPr lang="de-DE" sz="1400" dirty="0"/>
              <a:t>Ausscheiden von Herr </a:t>
            </a:r>
            <a:r>
              <a:rPr lang="de-DE" sz="1400" dirty="0" smtClean="0"/>
              <a:t>Klaus Gall </a:t>
            </a:r>
            <a:r>
              <a:rPr lang="de-DE" sz="1000" dirty="0" smtClean="0"/>
              <a:t>(linkes Bild: links</a:t>
            </a:r>
            <a:r>
              <a:rPr lang="de-DE" sz="1400" dirty="0" smtClean="0"/>
              <a:t> und Nachrückung  von </a:t>
            </a:r>
            <a:r>
              <a:rPr lang="de-DE" sz="1400" dirty="0" err="1" smtClean="0"/>
              <a:t>Aufsichtsratsvorsit-zendem</a:t>
            </a:r>
            <a:r>
              <a:rPr lang="de-DE" sz="1400" dirty="0" smtClean="0"/>
              <a:t> Reinhold Möhrle </a:t>
            </a:r>
            <a:r>
              <a:rPr lang="de-DE" sz="1000" dirty="0" smtClean="0"/>
              <a:t>(rechtes Bild: links)</a:t>
            </a:r>
            <a:endParaRPr lang="de-DE" sz="1000" dirty="0"/>
          </a:p>
        </p:txBody>
      </p:sp>
      <p:sp>
        <p:nvSpPr>
          <p:cNvPr id="12"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Tree>
    <p:extLst>
      <p:ext uri="{BB962C8B-B14F-4D97-AF65-F5344CB8AC3E}">
        <p14:creationId xmlns:p14="http://schemas.microsoft.com/office/powerpoint/2010/main" val="2756883010"/>
      </p:ext>
    </p:extLst>
  </p:cSld>
  <p:clrMapOvr>
    <a:masterClrMapping/>
  </p:clrMapOvr>
  <p:transition spd="slow" advClick="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a:defRPr/>
            </a:pPr>
            <a:endParaRPr lang="de-DE"/>
          </a:p>
        </p:txBody>
      </p:sp>
      <p:pic>
        <p:nvPicPr>
          <p:cNvPr id="5" name="Grafik 4"/>
          <p:cNvPicPr>
            <a:picLocks noChangeAspect="1"/>
          </p:cNvPicPr>
          <p:nvPr/>
        </p:nvPicPr>
        <p:blipFill>
          <a:blip r:embed="rId3"/>
          <a:stretch>
            <a:fillRect/>
          </a:stretch>
        </p:blipFill>
        <p:spPr>
          <a:xfrm>
            <a:off x="323528" y="116632"/>
            <a:ext cx="7704856" cy="6081726"/>
          </a:xfrm>
          <a:prstGeom prst="rect">
            <a:avLst/>
          </a:prstGeom>
        </p:spPr>
      </p:pic>
      <p:sp>
        <p:nvSpPr>
          <p:cNvPr id="6"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Tree>
    <p:extLst>
      <p:ext uri="{BB962C8B-B14F-4D97-AF65-F5344CB8AC3E}">
        <p14:creationId xmlns:p14="http://schemas.microsoft.com/office/powerpoint/2010/main" val="1832455101"/>
      </p:ext>
    </p:extLst>
  </p:cSld>
  <p:clrMapOvr>
    <a:masterClrMapping/>
  </p:clrMapOvr>
  <p:transition spd="slow">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a:defRPr/>
            </a:pPr>
            <a:endParaRPr lang="de-DE"/>
          </a:p>
        </p:txBody>
      </p:sp>
      <p:pic>
        <p:nvPicPr>
          <p:cNvPr id="5" name="Grafik 4"/>
          <p:cNvPicPr>
            <a:picLocks noChangeAspect="1"/>
          </p:cNvPicPr>
          <p:nvPr/>
        </p:nvPicPr>
        <p:blipFill>
          <a:blip r:embed="rId3"/>
          <a:stretch>
            <a:fillRect/>
          </a:stretch>
        </p:blipFill>
        <p:spPr>
          <a:xfrm>
            <a:off x="110033" y="620688"/>
            <a:ext cx="8782447" cy="5527574"/>
          </a:xfrm>
          <a:prstGeom prst="rect">
            <a:avLst/>
          </a:prstGeom>
        </p:spPr>
      </p:pic>
      <p:pic>
        <p:nvPicPr>
          <p:cNvPr id="6" name="Grafik 5"/>
          <p:cNvPicPr>
            <a:picLocks noChangeAspect="1"/>
          </p:cNvPicPr>
          <p:nvPr/>
        </p:nvPicPr>
        <p:blipFill>
          <a:blip r:embed="rId4"/>
          <a:stretch>
            <a:fillRect/>
          </a:stretch>
        </p:blipFill>
        <p:spPr>
          <a:xfrm>
            <a:off x="110032" y="163214"/>
            <a:ext cx="8782447" cy="457474"/>
          </a:xfrm>
          <a:prstGeom prst="rect">
            <a:avLst/>
          </a:prstGeom>
        </p:spPr>
      </p:pic>
      <p:sp>
        <p:nvSpPr>
          <p:cNvPr id="7"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Tree>
    <p:extLst>
      <p:ext uri="{BB962C8B-B14F-4D97-AF65-F5344CB8AC3E}">
        <p14:creationId xmlns:p14="http://schemas.microsoft.com/office/powerpoint/2010/main" val="4101072592"/>
      </p:ext>
    </p:extLst>
  </p:cSld>
  <p:clrMapOvr>
    <a:masterClrMapping/>
  </p:clrMapOvr>
  <p:transition spd="slow">
    <p:wipe dir="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9" name="Inhaltsplatzhalter 2"/>
          <p:cNvSpPr>
            <a:spLocks noGrp="1"/>
          </p:cNvSpPr>
          <p:nvPr>
            <p:ph idx="1"/>
          </p:nvPr>
        </p:nvSpPr>
        <p:spPr>
          <a:xfrm>
            <a:off x="971600" y="1772816"/>
            <a:ext cx="7467600" cy="3947542"/>
          </a:xfrm>
        </p:spPr>
        <p:txBody>
          <a:bodyPr/>
          <a:lstStyle/>
          <a:p>
            <a:pPr algn="ctr">
              <a:buFontTx/>
              <a:buNone/>
            </a:pPr>
            <a:r>
              <a:rPr lang="de-DE" altLang="de-DE" sz="4400" dirty="0"/>
              <a:t>Jahresabschluss </a:t>
            </a:r>
            <a:r>
              <a:rPr lang="de-DE" altLang="de-DE" sz="4400" dirty="0" smtClean="0"/>
              <a:t>2020</a:t>
            </a:r>
            <a:endParaRPr lang="de-DE" altLang="de-DE" sz="4400" dirty="0"/>
          </a:p>
          <a:p>
            <a:pPr algn="ctr">
              <a:buFontTx/>
              <a:buNone/>
            </a:pPr>
            <a:r>
              <a:rPr lang="de-DE" altLang="de-DE" sz="4400" dirty="0"/>
              <a:t>zum 31. Dezember </a:t>
            </a:r>
            <a:r>
              <a:rPr lang="de-DE" altLang="de-DE" sz="4400" dirty="0" smtClean="0"/>
              <a:t>2020</a:t>
            </a:r>
          </a:p>
          <a:p>
            <a:pPr algn="ctr">
              <a:buFontTx/>
              <a:buNone/>
            </a:pPr>
            <a:r>
              <a:rPr lang="de-DE" altLang="de-DE" sz="4400" b="1" dirty="0" smtClean="0"/>
              <a:t>PASSIVA</a:t>
            </a:r>
            <a:endParaRPr lang="de-DE" altLang="de-DE" sz="4400" b="1" dirty="0"/>
          </a:p>
        </p:txBody>
      </p:sp>
      <p:sp>
        <p:nvSpPr>
          <p:cNvPr id="2" name="Datumsplatzhalter 1"/>
          <p:cNvSpPr>
            <a:spLocks noGrp="1"/>
          </p:cNvSpPr>
          <p:nvPr>
            <p:ph type="dt" sz="half" idx="10"/>
          </p:nvPr>
        </p:nvSpPr>
        <p:spPr/>
        <p:txBody>
          <a:bodyPr/>
          <a:lstStyle/>
          <a:p>
            <a:pPr>
              <a:defRPr/>
            </a:pPr>
            <a:endParaRPr lang="de-DE"/>
          </a:p>
        </p:txBody>
      </p:sp>
      <p:sp>
        <p:nvSpPr>
          <p:cNvPr id="6"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Tree>
    <p:extLst>
      <p:ext uri="{BB962C8B-B14F-4D97-AF65-F5344CB8AC3E}">
        <p14:creationId xmlns:p14="http://schemas.microsoft.com/office/powerpoint/2010/main" val="2640792805"/>
      </p:ext>
    </p:extLst>
  </p:cSld>
  <p:clrMapOvr>
    <a:masterClrMapping/>
  </p:clrMapOvr>
  <p:transition spd="slow">
    <p:wipe dir="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a:defRPr/>
            </a:pPr>
            <a:endParaRPr lang="de-DE"/>
          </a:p>
        </p:txBody>
      </p:sp>
      <p:pic>
        <p:nvPicPr>
          <p:cNvPr id="5" name="Grafik 4"/>
          <p:cNvPicPr>
            <a:picLocks noChangeAspect="1"/>
          </p:cNvPicPr>
          <p:nvPr/>
        </p:nvPicPr>
        <p:blipFill>
          <a:blip r:embed="rId3"/>
          <a:stretch>
            <a:fillRect/>
          </a:stretch>
        </p:blipFill>
        <p:spPr>
          <a:xfrm>
            <a:off x="107504" y="620688"/>
            <a:ext cx="9072602" cy="5112568"/>
          </a:xfrm>
          <a:prstGeom prst="rect">
            <a:avLst/>
          </a:prstGeom>
        </p:spPr>
      </p:pic>
      <p:pic>
        <p:nvPicPr>
          <p:cNvPr id="7" name="Grafik 6"/>
          <p:cNvPicPr>
            <a:picLocks noChangeAspect="1"/>
          </p:cNvPicPr>
          <p:nvPr/>
        </p:nvPicPr>
        <p:blipFill>
          <a:blip r:embed="rId4"/>
          <a:stretch>
            <a:fillRect/>
          </a:stretch>
        </p:blipFill>
        <p:spPr>
          <a:xfrm>
            <a:off x="56425" y="54242"/>
            <a:ext cx="9031150" cy="458434"/>
          </a:xfrm>
          <a:prstGeom prst="rect">
            <a:avLst/>
          </a:prstGeom>
        </p:spPr>
      </p:pic>
      <p:sp>
        <p:nvSpPr>
          <p:cNvPr id="6"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Tree>
    <p:extLst>
      <p:ext uri="{BB962C8B-B14F-4D97-AF65-F5344CB8AC3E}">
        <p14:creationId xmlns:p14="http://schemas.microsoft.com/office/powerpoint/2010/main" val="3609708191"/>
      </p:ext>
    </p:extLst>
  </p:cSld>
  <p:clrMapOvr>
    <a:masterClrMapping/>
  </p:clrMapOvr>
  <p:transition spd="slow">
    <p:wipe dir="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a:defRPr/>
            </a:pPr>
            <a:endParaRPr lang="de-DE"/>
          </a:p>
        </p:txBody>
      </p:sp>
      <p:pic>
        <p:nvPicPr>
          <p:cNvPr id="7" name="Grafik 6"/>
          <p:cNvPicPr>
            <a:picLocks noChangeAspect="1"/>
          </p:cNvPicPr>
          <p:nvPr/>
        </p:nvPicPr>
        <p:blipFill>
          <a:blip r:embed="rId3"/>
          <a:stretch>
            <a:fillRect/>
          </a:stretch>
        </p:blipFill>
        <p:spPr>
          <a:xfrm>
            <a:off x="56425" y="54242"/>
            <a:ext cx="9031150" cy="458434"/>
          </a:xfrm>
          <a:prstGeom prst="rect">
            <a:avLst/>
          </a:prstGeom>
        </p:spPr>
      </p:pic>
      <p:pic>
        <p:nvPicPr>
          <p:cNvPr id="8" name="Grafik 7"/>
          <p:cNvPicPr>
            <a:picLocks noChangeAspect="1"/>
          </p:cNvPicPr>
          <p:nvPr/>
        </p:nvPicPr>
        <p:blipFill>
          <a:blip r:embed="rId4"/>
          <a:stretch>
            <a:fillRect/>
          </a:stretch>
        </p:blipFill>
        <p:spPr>
          <a:xfrm>
            <a:off x="88473" y="620688"/>
            <a:ext cx="9084035" cy="4968552"/>
          </a:xfrm>
          <a:prstGeom prst="rect">
            <a:avLst/>
          </a:prstGeom>
        </p:spPr>
      </p:pic>
      <p:sp>
        <p:nvSpPr>
          <p:cNvPr id="6"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Tree>
    <p:extLst>
      <p:ext uri="{BB962C8B-B14F-4D97-AF65-F5344CB8AC3E}">
        <p14:creationId xmlns:p14="http://schemas.microsoft.com/office/powerpoint/2010/main" val="338779948"/>
      </p:ext>
    </p:extLst>
  </p:cSld>
  <p:clrMapOvr>
    <a:masterClrMapping/>
  </p:clrMapOvr>
  <p:transition spd="slow">
    <p:wipe dir="r"/>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Inhaltsplatzhalter 2"/>
          <p:cNvSpPr>
            <a:spLocks noGrp="1"/>
          </p:cNvSpPr>
          <p:nvPr>
            <p:ph idx="1"/>
          </p:nvPr>
        </p:nvSpPr>
        <p:spPr>
          <a:xfrm>
            <a:off x="1043608" y="1785714"/>
            <a:ext cx="7467600" cy="4019550"/>
          </a:xfrm>
        </p:spPr>
        <p:txBody>
          <a:bodyPr/>
          <a:lstStyle/>
          <a:p>
            <a:pPr algn="ctr">
              <a:buFontTx/>
              <a:buNone/>
            </a:pPr>
            <a:r>
              <a:rPr lang="de-DE" altLang="de-DE" sz="4400" dirty="0"/>
              <a:t>Jahresabschluss </a:t>
            </a:r>
            <a:r>
              <a:rPr lang="de-DE" altLang="de-DE" sz="4400" dirty="0" smtClean="0"/>
              <a:t>2020</a:t>
            </a:r>
            <a:endParaRPr lang="de-DE" altLang="de-DE" sz="4400" dirty="0"/>
          </a:p>
          <a:p>
            <a:pPr algn="ctr">
              <a:buFontTx/>
              <a:buNone/>
            </a:pPr>
            <a:r>
              <a:rPr lang="de-DE" altLang="de-DE" sz="4400" dirty="0"/>
              <a:t>zum 31. Dezember </a:t>
            </a:r>
            <a:r>
              <a:rPr lang="de-DE" altLang="de-DE" sz="4400" dirty="0" smtClean="0"/>
              <a:t>2020</a:t>
            </a:r>
            <a:endParaRPr lang="de-DE" altLang="de-DE" sz="4400" dirty="0"/>
          </a:p>
          <a:p>
            <a:pPr algn="ctr">
              <a:buFontTx/>
              <a:buNone/>
            </a:pPr>
            <a:r>
              <a:rPr lang="de-DE" altLang="de-DE" sz="4400" b="1" dirty="0"/>
              <a:t>GEWINN- UND VERLUSTRECHNUNG</a:t>
            </a:r>
          </a:p>
        </p:txBody>
      </p:sp>
      <p:sp>
        <p:nvSpPr>
          <p:cNvPr id="2" name="Datumsplatzhalter 1"/>
          <p:cNvSpPr>
            <a:spLocks noGrp="1"/>
          </p:cNvSpPr>
          <p:nvPr>
            <p:ph type="dt" sz="half" idx="10"/>
          </p:nvPr>
        </p:nvSpPr>
        <p:spPr/>
        <p:txBody>
          <a:bodyPr/>
          <a:lstStyle/>
          <a:p>
            <a:pPr>
              <a:defRPr/>
            </a:pPr>
            <a:endParaRPr lang="de-DE"/>
          </a:p>
        </p:txBody>
      </p:sp>
      <p:sp>
        <p:nvSpPr>
          <p:cNvPr id="5"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Bericht des Vorstands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sp>
        <p:nvSpPr>
          <p:cNvPr id="7"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Tree>
    <p:extLst>
      <p:ext uri="{BB962C8B-B14F-4D97-AF65-F5344CB8AC3E}">
        <p14:creationId xmlns:p14="http://schemas.microsoft.com/office/powerpoint/2010/main" val="2314156850"/>
      </p:ext>
    </p:extLst>
  </p:cSld>
  <p:clrMapOvr>
    <a:masterClrMapping/>
  </p:clrMapOvr>
  <p:transition spd="slow">
    <p:wipe dir="r"/>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a:defRPr/>
            </a:pPr>
            <a:endParaRPr lang="de-DE"/>
          </a:p>
        </p:txBody>
      </p:sp>
      <p:pic>
        <p:nvPicPr>
          <p:cNvPr id="4" name="Grafik 3"/>
          <p:cNvPicPr>
            <a:picLocks noChangeAspect="1"/>
          </p:cNvPicPr>
          <p:nvPr/>
        </p:nvPicPr>
        <p:blipFill>
          <a:blip r:embed="rId3"/>
          <a:stretch>
            <a:fillRect/>
          </a:stretch>
        </p:blipFill>
        <p:spPr>
          <a:xfrm>
            <a:off x="72939" y="260648"/>
            <a:ext cx="8891549" cy="5957395"/>
          </a:xfrm>
          <a:prstGeom prst="rect">
            <a:avLst/>
          </a:prstGeom>
        </p:spPr>
      </p:pic>
      <p:sp>
        <p:nvSpPr>
          <p:cNvPr id="5"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Tree>
    <p:extLst>
      <p:ext uri="{BB962C8B-B14F-4D97-AF65-F5344CB8AC3E}">
        <p14:creationId xmlns:p14="http://schemas.microsoft.com/office/powerpoint/2010/main" val="4224479695"/>
      </p:ext>
    </p:extLst>
  </p:cSld>
  <p:clrMapOvr>
    <a:masterClrMapping/>
  </p:clrMapOvr>
  <p:transition spd="slow">
    <p:wipe dir="r"/>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a:defRPr/>
            </a:pPr>
            <a:endParaRPr lang="de-DE"/>
          </a:p>
        </p:txBody>
      </p:sp>
      <p:pic>
        <p:nvPicPr>
          <p:cNvPr id="3" name="Grafik 2"/>
          <p:cNvPicPr>
            <a:picLocks noChangeAspect="1"/>
          </p:cNvPicPr>
          <p:nvPr/>
        </p:nvPicPr>
        <p:blipFill>
          <a:blip r:embed="rId3"/>
          <a:stretch>
            <a:fillRect/>
          </a:stretch>
        </p:blipFill>
        <p:spPr>
          <a:xfrm>
            <a:off x="95324" y="1124744"/>
            <a:ext cx="8953352" cy="4608512"/>
          </a:xfrm>
          <a:prstGeom prst="rect">
            <a:avLst/>
          </a:prstGeom>
        </p:spPr>
      </p:pic>
      <p:pic>
        <p:nvPicPr>
          <p:cNvPr id="5" name="Grafik 4"/>
          <p:cNvPicPr>
            <a:picLocks noChangeAspect="1"/>
          </p:cNvPicPr>
          <p:nvPr/>
        </p:nvPicPr>
        <p:blipFill>
          <a:blip r:embed="rId4"/>
          <a:stretch>
            <a:fillRect/>
          </a:stretch>
        </p:blipFill>
        <p:spPr>
          <a:xfrm>
            <a:off x="179513" y="454544"/>
            <a:ext cx="8867784" cy="454176"/>
          </a:xfrm>
          <a:prstGeom prst="rect">
            <a:avLst/>
          </a:prstGeom>
        </p:spPr>
      </p:pic>
      <p:sp>
        <p:nvSpPr>
          <p:cNvPr id="7"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Tree>
    <p:extLst>
      <p:ext uri="{BB962C8B-B14F-4D97-AF65-F5344CB8AC3E}">
        <p14:creationId xmlns:p14="http://schemas.microsoft.com/office/powerpoint/2010/main" val="3837438715"/>
      </p:ext>
    </p:extLst>
  </p:cSld>
  <p:clrMapOvr>
    <a:masterClrMapping/>
  </p:clrMapOvr>
  <p:transition spd="slow">
    <p:wipe dir="r"/>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a:defRPr/>
            </a:pPr>
            <a:endParaRPr lang="de-DE"/>
          </a:p>
        </p:txBody>
      </p:sp>
      <p:pic>
        <p:nvPicPr>
          <p:cNvPr id="4" name="Grafik 3"/>
          <p:cNvPicPr>
            <a:picLocks noChangeAspect="1"/>
          </p:cNvPicPr>
          <p:nvPr/>
        </p:nvPicPr>
        <p:blipFill>
          <a:blip r:embed="rId3"/>
          <a:stretch>
            <a:fillRect/>
          </a:stretch>
        </p:blipFill>
        <p:spPr>
          <a:xfrm>
            <a:off x="179511" y="1412776"/>
            <a:ext cx="8722667" cy="2736304"/>
          </a:xfrm>
          <a:prstGeom prst="rect">
            <a:avLst/>
          </a:prstGeom>
        </p:spPr>
      </p:pic>
      <p:pic>
        <p:nvPicPr>
          <p:cNvPr id="5" name="Grafik 4"/>
          <p:cNvPicPr>
            <a:picLocks noChangeAspect="1"/>
          </p:cNvPicPr>
          <p:nvPr/>
        </p:nvPicPr>
        <p:blipFill>
          <a:blip r:embed="rId4"/>
          <a:stretch>
            <a:fillRect/>
          </a:stretch>
        </p:blipFill>
        <p:spPr>
          <a:xfrm>
            <a:off x="0" y="764704"/>
            <a:ext cx="8902178" cy="466675"/>
          </a:xfrm>
          <a:prstGeom prst="rect">
            <a:avLst/>
          </a:prstGeom>
        </p:spPr>
      </p:pic>
      <p:sp>
        <p:nvSpPr>
          <p:cNvPr id="6"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Tree>
    <p:extLst>
      <p:ext uri="{BB962C8B-B14F-4D97-AF65-F5344CB8AC3E}">
        <p14:creationId xmlns:p14="http://schemas.microsoft.com/office/powerpoint/2010/main" val="3459910075"/>
      </p:ext>
    </p:extLst>
  </p:cSld>
  <p:clrMapOvr>
    <a:masterClrMapping/>
  </p:clrMapOvr>
  <p:transition spd="slow">
    <p:wipe dir="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a:defRPr/>
            </a:pPr>
            <a:endParaRPr lang="de-DE"/>
          </a:p>
        </p:txBody>
      </p:sp>
      <p:sp>
        <p:nvSpPr>
          <p:cNvPr id="8" name="Rectangle 12"/>
          <p:cNvSpPr txBox="1">
            <a:spLocks noChangeArrowheads="1"/>
          </p:cNvSpPr>
          <p:nvPr/>
        </p:nvSpPr>
        <p:spPr>
          <a:xfrm>
            <a:off x="0" y="427013"/>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Bericht des Vorstands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sp>
        <p:nvSpPr>
          <p:cNvPr id="3" name="Inhaltsplatzhalter 2">
            <a:extLst>
              <a:ext uri="{FF2B5EF4-FFF2-40B4-BE49-F238E27FC236}">
                <a16:creationId xmlns:a16="http://schemas.microsoft.com/office/drawing/2014/main" id="{02B0958D-2FC2-473A-994A-A4EB4CD6A8D1}"/>
              </a:ext>
            </a:extLst>
          </p:cNvPr>
          <p:cNvSpPr>
            <a:spLocks noGrp="1"/>
          </p:cNvSpPr>
          <p:nvPr>
            <p:ph idx="1"/>
          </p:nvPr>
        </p:nvSpPr>
        <p:spPr>
          <a:xfrm>
            <a:off x="251520" y="1030387"/>
            <a:ext cx="8640960" cy="5134917"/>
          </a:xfrm>
        </p:spPr>
        <p:txBody>
          <a:bodyPr/>
          <a:lstStyle/>
          <a:p>
            <a:r>
              <a:rPr lang="de-DE" dirty="0"/>
              <a:t>Erläuterungen zum Jahresabschluss </a:t>
            </a:r>
            <a:r>
              <a:rPr lang="de-DE" dirty="0" smtClean="0"/>
              <a:t>2020</a:t>
            </a:r>
            <a:endParaRPr lang="de-DE" dirty="0"/>
          </a:p>
          <a:p>
            <a:endParaRPr lang="de-DE" dirty="0"/>
          </a:p>
          <a:p>
            <a:pPr marL="342900" lvl="0" indent="-342900">
              <a:lnSpc>
                <a:spcPct val="115000"/>
              </a:lnSpc>
              <a:spcAft>
                <a:spcPts val="0"/>
              </a:spcAft>
              <a:buFont typeface="+mj-lt"/>
              <a:buAutoNum type="arabicPeriod"/>
            </a:pPr>
            <a:r>
              <a:rPr lang="de-DE" sz="1600" dirty="0">
                <a:latin typeface="Calibri" panose="020F0502020204030204" pitchFamily="34" charset="0"/>
                <a:ea typeface="Calibri" panose="020F0502020204030204" pitchFamily="34" charset="0"/>
                <a:cs typeface="Times New Roman" panose="02020603050405020304" pitchFamily="18" charset="0"/>
              </a:rPr>
              <a:t>Das Jahresergebnis hat sich gegenüber dem Jahr </a:t>
            </a:r>
            <a:r>
              <a:rPr lang="de-DE" sz="1600" dirty="0" smtClean="0">
                <a:latin typeface="Calibri" panose="020F0502020204030204" pitchFamily="34" charset="0"/>
                <a:ea typeface="Calibri" panose="020F0502020204030204" pitchFamily="34" charset="0"/>
                <a:cs typeface="Times New Roman" panose="02020603050405020304" pitchFamily="18" charset="0"/>
              </a:rPr>
              <a:t>2019 </a:t>
            </a:r>
            <a:r>
              <a:rPr lang="de-DE" sz="1600" dirty="0">
                <a:latin typeface="Calibri" panose="020F0502020204030204" pitchFamily="34" charset="0"/>
                <a:ea typeface="Calibri" panose="020F0502020204030204" pitchFamily="34" charset="0"/>
                <a:cs typeface="Times New Roman" panose="02020603050405020304" pitchFamily="18" charset="0"/>
              </a:rPr>
              <a:t>um über </a:t>
            </a:r>
            <a:r>
              <a:rPr lang="de-DE" sz="1600" dirty="0" smtClean="0">
                <a:latin typeface="Calibri" panose="020F0502020204030204" pitchFamily="34" charset="0"/>
                <a:ea typeface="Calibri" panose="020F0502020204030204" pitchFamily="34" charset="0"/>
                <a:cs typeface="Times New Roman" panose="02020603050405020304" pitchFamily="18" charset="0"/>
              </a:rPr>
              <a:t>125.000,- </a:t>
            </a:r>
            <a:r>
              <a:rPr lang="de-DE" sz="1600" dirty="0">
                <a:latin typeface="Calibri" panose="020F0502020204030204" pitchFamily="34" charset="0"/>
                <a:ea typeface="Calibri" panose="020F0502020204030204" pitchFamily="34" charset="0"/>
                <a:cs typeface="Times New Roman" panose="02020603050405020304" pitchFamily="18" charset="0"/>
              </a:rPr>
              <a:t>€ verbessert.</a:t>
            </a:r>
          </a:p>
          <a:p>
            <a:pPr marL="342900" lvl="0" indent="-342900">
              <a:lnSpc>
                <a:spcPct val="115000"/>
              </a:lnSpc>
              <a:spcAft>
                <a:spcPts val="0"/>
              </a:spcAft>
              <a:buFont typeface="+mj-lt"/>
              <a:buAutoNum type="arabicPeriod"/>
            </a:pPr>
            <a:endParaRPr lang="de-DE" sz="1600" dirty="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15000"/>
              </a:lnSpc>
              <a:spcAft>
                <a:spcPts val="0"/>
              </a:spcAft>
              <a:buFont typeface="+mj-lt"/>
              <a:buAutoNum type="arabicPeriod"/>
            </a:pPr>
            <a:r>
              <a:rPr lang="de-DE" sz="1600" dirty="0" smtClean="0">
                <a:latin typeface="Calibri" panose="020F0502020204030204" pitchFamily="34" charset="0"/>
                <a:ea typeface="Calibri" panose="020F0502020204030204" pitchFamily="34" charset="0"/>
                <a:cs typeface="Times New Roman" panose="02020603050405020304" pitchFamily="18" charset="0"/>
              </a:rPr>
              <a:t>Alle </a:t>
            </a:r>
            <a:r>
              <a:rPr lang="de-DE" sz="1600" dirty="0">
                <a:latin typeface="Calibri" panose="020F0502020204030204" pitchFamily="34" charset="0"/>
                <a:ea typeface="Calibri" panose="020F0502020204030204" pitchFamily="34" charset="0"/>
                <a:cs typeface="Times New Roman" panose="02020603050405020304" pitchFamily="18" charset="0"/>
              </a:rPr>
              <a:t>neuen Wärmelieferverträge wurden geändert: </a:t>
            </a:r>
            <a:r>
              <a:rPr lang="de-DE" sz="1600" dirty="0" smtClean="0">
                <a:latin typeface="Calibri" panose="020F0502020204030204" pitchFamily="34" charset="0"/>
                <a:ea typeface="Calibri" panose="020F0502020204030204" pitchFamily="34" charset="0"/>
                <a:cs typeface="Times New Roman" panose="02020603050405020304" pitchFamily="18" charset="0"/>
              </a:rPr>
              <a:t> </a:t>
            </a:r>
            <a:r>
              <a:rPr lang="de-DE" sz="1600" dirty="0">
                <a:latin typeface="Calibri" panose="020F0502020204030204" pitchFamily="34" charset="0"/>
                <a:ea typeface="Calibri" panose="020F0502020204030204" pitchFamily="34" charset="0"/>
                <a:cs typeface="Times New Roman" panose="02020603050405020304" pitchFamily="18" charset="0"/>
              </a:rPr>
              <a:t>Das heißt, zukünftig orientieren </a:t>
            </a:r>
            <a:r>
              <a:rPr lang="de-DE" sz="1600" dirty="0" smtClean="0">
                <a:latin typeface="Calibri" panose="020F0502020204030204" pitchFamily="34" charset="0"/>
                <a:ea typeface="Calibri" panose="020F0502020204030204" pitchFamily="34" charset="0"/>
                <a:cs typeface="Times New Roman" panose="02020603050405020304" pitchFamily="18" charset="0"/>
              </a:rPr>
              <a:t>die </a:t>
            </a:r>
            <a:r>
              <a:rPr lang="de-DE" sz="1600" dirty="0">
                <a:latin typeface="Calibri" panose="020F0502020204030204" pitchFamily="34" charset="0"/>
                <a:ea typeface="Calibri" panose="020F0502020204030204" pitchFamily="34" charset="0"/>
                <a:cs typeface="Times New Roman" panose="02020603050405020304" pitchFamily="18" charset="0"/>
              </a:rPr>
              <a:t>Wärmepreise nicht mehr an den Ölmarktpreisen, sondern an den tatsächlich regional entstandenen Kosten</a:t>
            </a:r>
            <a:r>
              <a:rPr lang="de-DE" sz="1600" dirty="0" smtClean="0">
                <a:latin typeface="Calibri" panose="020F0502020204030204" pitchFamily="34" charset="0"/>
                <a:ea typeface="Calibri" panose="020F0502020204030204" pitchFamily="34" charset="0"/>
                <a:cs typeface="Times New Roman" panose="02020603050405020304" pitchFamily="18" charset="0"/>
              </a:rPr>
              <a:t>.</a:t>
            </a:r>
          </a:p>
          <a:p>
            <a:pPr>
              <a:lnSpc>
                <a:spcPct val="115000"/>
              </a:lnSpc>
              <a:spcAft>
                <a:spcPts val="0"/>
              </a:spcAft>
            </a:pPr>
            <a:endParaRPr lang="de-DE" sz="1600" dirty="0" smtClean="0">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15000"/>
              </a:lnSpc>
              <a:spcAft>
                <a:spcPts val="0"/>
              </a:spcAft>
              <a:buFont typeface="+mj-lt"/>
              <a:buAutoNum type="arabicPeriod" startAt="3"/>
            </a:pPr>
            <a:r>
              <a:rPr lang="de-DE" sz="1600" dirty="0" smtClean="0">
                <a:latin typeface="Calibri" panose="020F0502020204030204" pitchFamily="34" charset="0"/>
                <a:ea typeface="Calibri" panose="020F0502020204030204" pitchFamily="34" charset="0"/>
                <a:cs typeface="Times New Roman" panose="02020603050405020304" pitchFamily="18" charset="0"/>
              </a:rPr>
              <a:t>Die Sparte Strom entwickelt sich positiv. Die Genossenschaft muss zwar noch diverse Investitionen in die Infrastruktur tätigen, ist aber mittelfristig auf dem Weg stabile Erträge für die Genossenschaft insgesamt zu erzielen.</a:t>
            </a:r>
          </a:p>
          <a:p>
            <a:pPr marL="342900" indent="-342900">
              <a:lnSpc>
                <a:spcPct val="115000"/>
              </a:lnSpc>
              <a:spcAft>
                <a:spcPts val="0"/>
              </a:spcAft>
              <a:buFont typeface="+mj-lt"/>
              <a:buAutoNum type="arabicPeriod" startAt="3"/>
            </a:pPr>
            <a:endParaRPr lang="de-DE" sz="12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de-DE" sz="1600" dirty="0">
                <a:latin typeface="Calibri" panose="020F0502020204030204" pitchFamily="34" charset="0"/>
                <a:ea typeface="Calibri" panose="020F0502020204030204" pitchFamily="34" charset="0"/>
                <a:cs typeface="Times New Roman" panose="02020603050405020304" pitchFamily="18" charset="0"/>
              </a:rPr>
              <a:t> </a:t>
            </a:r>
            <a:endParaRPr lang="de-DE" sz="12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endParaRPr lang="de-DE" sz="12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de-DE" sz="1600" dirty="0">
                <a:latin typeface="Calibri" panose="020F0502020204030204" pitchFamily="34" charset="0"/>
                <a:ea typeface="Calibri" panose="020F0502020204030204" pitchFamily="34" charset="0"/>
                <a:cs typeface="Times New Roman" panose="02020603050405020304" pitchFamily="18" charset="0"/>
              </a:rPr>
              <a:t> </a:t>
            </a:r>
            <a:endParaRPr lang="de-DE" sz="1200" dirty="0">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eriod"/>
            </a:pPr>
            <a:endParaRPr lang="de-DE" sz="1600" dirty="0">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endParaRPr lang="de-DE" sz="1200" dirty="0">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1000"/>
              </a:spcAft>
            </a:pPr>
            <a:endParaRPr lang="de-DE" sz="1600" dirty="0">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7"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Tree>
    <p:extLst>
      <p:ext uri="{BB962C8B-B14F-4D97-AF65-F5344CB8AC3E}">
        <p14:creationId xmlns:p14="http://schemas.microsoft.com/office/powerpoint/2010/main" val="1825834725"/>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244" name="Rectangle 4"/>
          <p:cNvSpPr>
            <a:spLocks noChangeArrowheads="1"/>
          </p:cNvSpPr>
          <p:nvPr/>
        </p:nvSpPr>
        <p:spPr bwMode="auto">
          <a:xfrm>
            <a:off x="1571625" y="6143625"/>
            <a:ext cx="62865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spcAft>
                <a:spcPct val="50000"/>
              </a:spcAft>
              <a:tabLst>
                <a:tab pos="457200" algn="l"/>
              </a:tabLst>
              <a:defRPr sz="2600" b="1">
                <a:solidFill>
                  <a:srgbClr val="595959"/>
                </a:solidFill>
                <a:latin typeface="Arial" pitchFamily="34" charset="0"/>
              </a:defRPr>
            </a:lvl1pPr>
            <a:lvl2pPr marL="742950" indent="-285750" eaLnBrk="0" hangingPunct="0">
              <a:spcAft>
                <a:spcPct val="50000"/>
              </a:spcAft>
              <a:buClr>
                <a:schemeClr val="tx1"/>
              </a:buClr>
              <a:buSzPct val="80000"/>
              <a:buFont typeface="Arial" pitchFamily="34" charset="0"/>
              <a:buChar char="•"/>
              <a:tabLst>
                <a:tab pos="457200" algn="l"/>
              </a:tabLst>
              <a:defRPr sz="2400">
                <a:solidFill>
                  <a:schemeClr val="tx2"/>
                </a:solidFill>
                <a:latin typeface="Arial" pitchFamily="34" charset="0"/>
              </a:defRPr>
            </a:lvl2pPr>
            <a:lvl3pPr marL="1143000" indent="-228600" eaLnBrk="0" hangingPunct="0">
              <a:spcAft>
                <a:spcPct val="50000"/>
              </a:spcAft>
              <a:buSzPct val="80000"/>
              <a:buChar char="•"/>
              <a:tabLst>
                <a:tab pos="457200" algn="l"/>
              </a:tabLst>
              <a:defRPr sz="2300">
                <a:solidFill>
                  <a:schemeClr val="tx2"/>
                </a:solidFill>
                <a:latin typeface="Arial" pitchFamily="34" charset="0"/>
              </a:defRPr>
            </a:lvl3pPr>
            <a:lvl4pPr marL="1600200" indent="-228600" eaLnBrk="0" hangingPunct="0">
              <a:spcAft>
                <a:spcPct val="50000"/>
              </a:spcAft>
              <a:buSzPct val="80000"/>
              <a:buChar char="•"/>
              <a:tabLst>
                <a:tab pos="457200" algn="l"/>
              </a:tabLst>
              <a:defRPr sz="2200">
                <a:solidFill>
                  <a:schemeClr val="tx2"/>
                </a:solidFill>
                <a:latin typeface="Arial" pitchFamily="34" charset="0"/>
              </a:defRPr>
            </a:lvl4pPr>
            <a:lvl5pPr marL="2057400" indent="-228600" eaLnBrk="0" hangingPunct="0">
              <a:spcAft>
                <a:spcPct val="50000"/>
              </a:spcAft>
              <a:buSzPct val="80000"/>
              <a:buChar char="•"/>
              <a:tabLst>
                <a:tab pos="457200" algn="l"/>
              </a:tabLst>
              <a:defRPr sz="2100">
                <a:solidFill>
                  <a:schemeClr val="tx2"/>
                </a:solidFill>
                <a:latin typeface="Arial" pitchFamily="34" charset="0"/>
              </a:defRPr>
            </a:lvl5pPr>
            <a:lvl6pPr marL="2514600" indent="-228600" eaLnBrk="0" fontAlgn="base" hangingPunct="0">
              <a:spcBef>
                <a:spcPct val="0"/>
              </a:spcBef>
              <a:spcAft>
                <a:spcPct val="50000"/>
              </a:spcAft>
              <a:buSzPct val="80000"/>
              <a:buChar char="•"/>
              <a:tabLst>
                <a:tab pos="457200" algn="l"/>
              </a:tabLst>
              <a:defRPr sz="2100">
                <a:solidFill>
                  <a:schemeClr val="tx2"/>
                </a:solidFill>
                <a:latin typeface="Arial" pitchFamily="34" charset="0"/>
              </a:defRPr>
            </a:lvl6pPr>
            <a:lvl7pPr marL="2971800" indent="-228600" eaLnBrk="0" fontAlgn="base" hangingPunct="0">
              <a:spcBef>
                <a:spcPct val="0"/>
              </a:spcBef>
              <a:spcAft>
                <a:spcPct val="50000"/>
              </a:spcAft>
              <a:buSzPct val="80000"/>
              <a:buChar char="•"/>
              <a:tabLst>
                <a:tab pos="457200" algn="l"/>
              </a:tabLst>
              <a:defRPr sz="2100">
                <a:solidFill>
                  <a:schemeClr val="tx2"/>
                </a:solidFill>
                <a:latin typeface="Arial" pitchFamily="34" charset="0"/>
              </a:defRPr>
            </a:lvl7pPr>
            <a:lvl8pPr marL="3429000" indent="-228600" eaLnBrk="0" fontAlgn="base" hangingPunct="0">
              <a:spcBef>
                <a:spcPct val="0"/>
              </a:spcBef>
              <a:spcAft>
                <a:spcPct val="50000"/>
              </a:spcAft>
              <a:buSzPct val="80000"/>
              <a:buChar char="•"/>
              <a:tabLst>
                <a:tab pos="457200" algn="l"/>
              </a:tabLst>
              <a:defRPr sz="2100">
                <a:solidFill>
                  <a:schemeClr val="tx2"/>
                </a:solidFill>
                <a:latin typeface="Arial" pitchFamily="34" charset="0"/>
              </a:defRPr>
            </a:lvl8pPr>
            <a:lvl9pPr marL="3886200" indent="-228600" eaLnBrk="0" fontAlgn="base" hangingPunct="0">
              <a:spcBef>
                <a:spcPct val="0"/>
              </a:spcBef>
              <a:spcAft>
                <a:spcPct val="50000"/>
              </a:spcAft>
              <a:buSzPct val="80000"/>
              <a:buChar char="•"/>
              <a:tabLst>
                <a:tab pos="457200" algn="l"/>
              </a:tabLst>
              <a:defRPr sz="2100">
                <a:solidFill>
                  <a:schemeClr val="tx2"/>
                </a:solidFill>
                <a:latin typeface="Arial" pitchFamily="34" charset="0"/>
              </a:defRPr>
            </a:lvl9pPr>
          </a:lstStyle>
          <a:p>
            <a:pPr eaLnBrk="1" hangingPunct="1"/>
            <a:endParaRPr lang="de-DE" altLang="de-DE" sz="2000" b="0">
              <a:solidFill>
                <a:schemeClr val="tx1"/>
              </a:solidFill>
              <a:latin typeface="Tahoma" pitchFamily="34" charset="0"/>
            </a:endParaRPr>
          </a:p>
        </p:txBody>
      </p:sp>
      <p:sp>
        <p:nvSpPr>
          <p:cNvPr id="156684" name="Rectangle 12"/>
          <p:cNvSpPr>
            <a:spLocks noGrp="1" noChangeArrowheads="1"/>
          </p:cNvSpPr>
          <p:nvPr>
            <p:ph type="title"/>
          </p:nvPr>
        </p:nvSpPr>
        <p:spPr>
          <a:xfrm>
            <a:off x="977106" y="864022"/>
            <a:ext cx="7189788" cy="387350"/>
          </a:xfrm>
        </p:spPr>
        <p:txBody>
          <a:bodyPr/>
          <a:lstStyle/>
          <a:p>
            <a:pPr algn="ctr" eaLnBrk="1" hangingPunct="1">
              <a:defRPr/>
            </a:pPr>
            <a:r>
              <a:rPr lang="de-DE" sz="2000" dirty="0">
                <a:solidFill>
                  <a:schemeClr val="tx1">
                    <a:lumMod val="65000"/>
                    <a:lumOff val="35000"/>
                  </a:schemeClr>
                </a:solidFill>
                <a:latin typeface="Tahoma" pitchFamily="34" charset="0"/>
                <a:ea typeface="+mn-ea"/>
                <a:cs typeface="Tahoma" pitchFamily="34" charset="0"/>
              </a:rPr>
              <a:t>Entwicklung</a:t>
            </a:r>
            <a:r>
              <a:rPr lang="de-DE" sz="1800" dirty="0">
                <a:solidFill>
                  <a:schemeClr val="tx1">
                    <a:lumMod val="65000"/>
                    <a:lumOff val="35000"/>
                  </a:schemeClr>
                </a:solidFill>
                <a:latin typeface="Tahoma" pitchFamily="34" charset="0"/>
                <a:ea typeface="+mn-ea"/>
                <a:cs typeface="Tahoma" pitchFamily="34" charset="0"/>
              </a:rPr>
              <a:t> </a:t>
            </a:r>
            <a:r>
              <a:rPr lang="de-DE" sz="2000" dirty="0">
                <a:solidFill>
                  <a:schemeClr val="tx1">
                    <a:lumMod val="65000"/>
                    <a:lumOff val="35000"/>
                  </a:schemeClr>
                </a:solidFill>
                <a:latin typeface="Tahoma" pitchFamily="34" charset="0"/>
                <a:ea typeface="+mn-ea"/>
                <a:cs typeface="Tahoma" pitchFamily="34" charset="0"/>
              </a:rPr>
              <a:t>der Genossenschaft 2008 bis </a:t>
            </a:r>
            <a:r>
              <a:rPr lang="de-DE" sz="2000" dirty="0" smtClean="0">
                <a:solidFill>
                  <a:schemeClr val="tx1">
                    <a:lumMod val="65000"/>
                    <a:lumOff val="35000"/>
                  </a:schemeClr>
                </a:solidFill>
                <a:latin typeface="Tahoma" pitchFamily="34" charset="0"/>
                <a:ea typeface="+mn-ea"/>
                <a:cs typeface="Tahoma" pitchFamily="34" charset="0"/>
              </a:rPr>
              <a:t>2020</a:t>
            </a:r>
            <a:br>
              <a:rPr lang="de-DE" sz="2000" dirty="0" smtClean="0">
                <a:solidFill>
                  <a:schemeClr val="tx1">
                    <a:lumMod val="65000"/>
                    <a:lumOff val="35000"/>
                  </a:schemeClr>
                </a:solidFill>
                <a:latin typeface="Tahoma" pitchFamily="34" charset="0"/>
                <a:ea typeface="+mn-ea"/>
                <a:cs typeface="Tahoma" pitchFamily="34" charset="0"/>
              </a:rPr>
            </a:br>
            <a:endParaRPr lang="de-DE" sz="2000" dirty="0">
              <a:solidFill>
                <a:schemeClr val="tx1">
                  <a:lumMod val="65000"/>
                  <a:lumOff val="35000"/>
                </a:schemeClr>
              </a:solidFill>
              <a:latin typeface="Tahoma" pitchFamily="34" charset="0"/>
              <a:ea typeface="+mn-ea"/>
              <a:cs typeface="Tahoma" pitchFamily="34" charset="0"/>
            </a:endParaRPr>
          </a:p>
        </p:txBody>
      </p:sp>
      <p:sp>
        <p:nvSpPr>
          <p:cNvPr id="2" name="Datumsplatzhalter 1"/>
          <p:cNvSpPr>
            <a:spLocks noGrp="1"/>
          </p:cNvSpPr>
          <p:nvPr>
            <p:ph type="dt" sz="quarter" idx="10"/>
          </p:nvPr>
        </p:nvSpPr>
        <p:spPr/>
        <p:txBody>
          <a:bodyPr/>
          <a:lstStyle/>
          <a:p>
            <a:pPr>
              <a:defRPr/>
            </a:pPr>
            <a:endParaRPr lang="de-DE"/>
          </a:p>
        </p:txBody>
      </p:sp>
      <p:sp>
        <p:nvSpPr>
          <p:cNvPr id="8"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Bericht des Vorstands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pic>
        <p:nvPicPr>
          <p:cNvPr id="13429" name="Picture 117" descr="Y:\Hochbau\00_Bauprojekte\WeilerWärmeeG, 868, 2008\0D. Baufotos\IMG_4778_ret (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806592" y="4839194"/>
            <a:ext cx="2337408" cy="1558590"/>
          </a:xfrm>
          <a:prstGeom prst="rect">
            <a:avLst/>
          </a:prstGeom>
          <a:noFill/>
          <a:extLst>
            <a:ext uri="{909E8E84-426E-40DD-AFC4-6F175D3DCCD1}">
              <a14:hiddenFill xmlns:a14="http://schemas.microsoft.com/office/drawing/2010/main">
                <a:solidFill>
                  <a:srgbClr val="FFFFFF"/>
                </a:solidFill>
              </a14:hiddenFill>
            </a:ext>
          </a:extLst>
        </p:spPr>
      </p:pic>
      <p:pic>
        <p:nvPicPr>
          <p:cNvPr id="13427" name="Picture 115" descr="Y:\Hochbau\00_Bauprojekte\WeilerWärmeeG, 868, 2008\0D. Baufotos\Untersteller 2017\20170906_162008 (La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27408" y="4853250"/>
            <a:ext cx="2751662" cy="1547810"/>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3" descr="Y:\Hochbau\00_Bauprojekte\WeilerWärmeeG, 868, 2008\0D. Baufotos\Schild (Medium).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344" y="4853250"/>
            <a:ext cx="2339752" cy="1547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28" name="Picture 116" descr="Y:\Hochbau\00_Bauprojekte\WeilerWärmeeG, 868, 2008\0D. Baufotos\10 jähriges Jubiläum\IMG_9231 (Larg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9992" y="4846465"/>
            <a:ext cx="2326979" cy="1551319"/>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12" name="Diagramm 11"/>
          <p:cNvGraphicFramePr>
            <a:graphicFrameLocks/>
          </p:cNvGraphicFramePr>
          <p:nvPr>
            <p:extLst>
              <p:ext uri="{D42A27DB-BD31-4B8C-83A1-F6EECF244321}">
                <p14:modId xmlns:p14="http://schemas.microsoft.com/office/powerpoint/2010/main" val="376811588"/>
              </p:ext>
            </p:extLst>
          </p:nvPr>
        </p:nvGraphicFramePr>
        <p:xfrm>
          <a:off x="1726312" y="1340768"/>
          <a:ext cx="5547360" cy="3432810"/>
        </p:xfrm>
        <a:graphic>
          <a:graphicData uri="http://schemas.openxmlformats.org/drawingml/2006/chart">
            <c:chart xmlns:c="http://schemas.openxmlformats.org/drawingml/2006/chart" xmlns:r="http://schemas.openxmlformats.org/officeDocument/2006/relationships" r:id="rId7"/>
          </a:graphicData>
        </a:graphic>
      </p:graphicFrame>
      <p:sp>
        <p:nvSpPr>
          <p:cNvPr id="14" name="Fußzeilenplatzhalter 4"/>
          <p:cNvSpPr>
            <a:spLocks noGrp="1"/>
          </p:cNvSpPr>
          <p:nvPr>
            <p:ph type="ftr" sz="quarter" idx="11"/>
          </p:nvPr>
        </p:nvSpPr>
        <p:spPr>
          <a:xfrm>
            <a:off x="-12750" y="6448717"/>
            <a:ext cx="1979712" cy="223267"/>
          </a:xfrm>
        </p:spPr>
        <p:txBody>
          <a:bodyPr/>
          <a:lstStyle/>
          <a:p>
            <a:pPr>
              <a:defRPr/>
            </a:pPr>
            <a:r>
              <a:rPr lang="de-DE" dirty="0" smtClean="0">
                <a:solidFill>
                  <a:srgbClr val="000000">
                    <a:lumMod val="65000"/>
                    <a:lumOff val="35000"/>
                  </a:srgbClr>
                </a:solidFill>
              </a:rPr>
              <a:t>12. </a:t>
            </a:r>
            <a:r>
              <a:rPr lang="de-DE" dirty="0">
                <a:solidFill>
                  <a:srgbClr val="000000">
                    <a:lumMod val="65000"/>
                    <a:lumOff val="35000"/>
                  </a:srgbClr>
                </a:solidFill>
              </a:rPr>
              <a:t>GV Weiler Wärme eG; </a:t>
            </a:r>
            <a:r>
              <a:rPr lang="de-DE" dirty="0" smtClean="0">
                <a:solidFill>
                  <a:srgbClr val="000000">
                    <a:lumMod val="65000"/>
                    <a:lumOff val="35000"/>
                  </a:srgbClr>
                </a:solidFill>
              </a:rPr>
              <a:t>2021</a:t>
            </a:r>
            <a:endParaRPr lang="de-DE" dirty="0">
              <a:solidFill>
                <a:srgbClr val="000000">
                  <a:lumMod val="65000"/>
                  <a:lumOff val="35000"/>
                </a:srgbClr>
              </a:solidFill>
            </a:endParaRPr>
          </a:p>
        </p:txBody>
      </p:sp>
      <p:sp>
        <p:nvSpPr>
          <p:cNvPr id="3" name="Textfeld 2"/>
          <p:cNvSpPr txBox="1"/>
          <p:nvPr/>
        </p:nvSpPr>
        <p:spPr>
          <a:xfrm>
            <a:off x="7338802" y="2148325"/>
            <a:ext cx="1656184" cy="1938992"/>
          </a:xfrm>
          <a:prstGeom prst="rect">
            <a:avLst/>
          </a:prstGeom>
          <a:noFill/>
        </p:spPr>
        <p:txBody>
          <a:bodyPr wrap="square" rtlCol="0">
            <a:spAutoFit/>
          </a:bodyPr>
          <a:lstStyle/>
          <a:p>
            <a:r>
              <a:rPr lang="de-DE" sz="1400" dirty="0" smtClean="0"/>
              <a:t>Diese 944 haben insgesamt 2838 Anteile, also im Schnitt 3 pro Mitglied!</a:t>
            </a:r>
            <a:r>
              <a:rPr lang="de-DE" sz="1400" dirty="0" smtClean="0">
                <a:solidFill>
                  <a:srgbClr val="FF0000"/>
                </a:solidFill>
              </a:rPr>
              <a:t> </a:t>
            </a:r>
            <a:r>
              <a:rPr lang="de-DE" sz="1600" dirty="0" smtClean="0">
                <a:solidFill>
                  <a:srgbClr val="FF0000"/>
                </a:solidFill>
              </a:rPr>
              <a:t>Da haben wir also noch Luft nach oben!!!!</a:t>
            </a:r>
            <a:endParaRPr lang="de-DE" sz="1600" dirty="0">
              <a:solidFill>
                <a:srgbClr val="FF0000"/>
              </a:solidFill>
            </a:endParaRPr>
          </a:p>
        </p:txBody>
      </p:sp>
    </p:spTree>
    <p:extLst>
      <p:ext uri="{BB962C8B-B14F-4D97-AF65-F5344CB8AC3E}">
        <p14:creationId xmlns:p14="http://schemas.microsoft.com/office/powerpoint/2010/main" val="3872418415"/>
      </p:ext>
    </p:extLst>
  </p:cSld>
  <p:clrMapOvr>
    <a:masterClrMapping/>
  </p:clrMapOvr>
  <p:transition spd="slow" advClick="0">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ntr" presetSubtype="1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linds(horizontal)">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56684"/>
                                        </p:tgtEl>
                                        <p:attrNameLst>
                                          <p:attrName>style.visibility</p:attrName>
                                        </p:attrNameLst>
                                      </p:cBhvr>
                                      <p:to>
                                        <p:strVal val="visible"/>
                                      </p:to>
                                    </p:set>
                                    <p:animEffect transition="in" filter="fade">
                                      <p:cBhvr>
                                        <p:cTn id="11" dur="2000"/>
                                        <p:tgtEl>
                                          <p:spTgt spid="156684"/>
                                        </p:tgtEl>
                                      </p:cBhvr>
                                    </p:animEffect>
                                  </p:childTnLst>
                                </p:cTn>
                              </p:par>
                            </p:childTnLst>
                          </p:cTn>
                        </p:par>
                        <p:par>
                          <p:cTn id="12" fill="hold">
                            <p:stCondLst>
                              <p:cond delay="2500"/>
                            </p:stCondLst>
                            <p:childTnLst>
                              <p:par>
                                <p:cTn id="13" presetID="10" presetClass="entr" presetSubtype="0" fill="hold" nodeType="after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par>
                          <p:cTn id="16" fill="hold">
                            <p:stCondLst>
                              <p:cond delay="3000"/>
                            </p:stCondLst>
                            <p:childTnLst>
                              <p:par>
                                <p:cTn id="17" presetID="10" presetClass="entr" presetSubtype="0" fill="hold" nodeType="afterEffect">
                                  <p:stCondLst>
                                    <p:cond delay="0"/>
                                  </p:stCondLst>
                                  <p:childTnLst>
                                    <p:set>
                                      <p:cBhvr>
                                        <p:cTn id="18" dur="1" fill="hold">
                                          <p:stCondLst>
                                            <p:cond delay="0"/>
                                          </p:stCondLst>
                                        </p:cTn>
                                        <p:tgtEl>
                                          <p:spTgt spid="13427"/>
                                        </p:tgtEl>
                                        <p:attrNameLst>
                                          <p:attrName>style.visibility</p:attrName>
                                        </p:attrNameLst>
                                      </p:cBhvr>
                                      <p:to>
                                        <p:strVal val="visible"/>
                                      </p:to>
                                    </p:set>
                                    <p:animEffect transition="in" filter="fade">
                                      <p:cBhvr>
                                        <p:cTn id="19" dur="500"/>
                                        <p:tgtEl>
                                          <p:spTgt spid="13427"/>
                                        </p:tgtEl>
                                      </p:cBhvr>
                                    </p:animEffect>
                                  </p:childTnLst>
                                </p:cTn>
                              </p:par>
                            </p:childTnLst>
                          </p:cTn>
                        </p:par>
                        <p:par>
                          <p:cTn id="20" fill="hold">
                            <p:stCondLst>
                              <p:cond delay="3500"/>
                            </p:stCondLst>
                            <p:childTnLst>
                              <p:par>
                                <p:cTn id="21" presetID="10" presetClass="entr" presetSubtype="0" fill="hold" nodeType="afterEffect">
                                  <p:stCondLst>
                                    <p:cond delay="0"/>
                                  </p:stCondLst>
                                  <p:childTnLst>
                                    <p:set>
                                      <p:cBhvr>
                                        <p:cTn id="22" dur="1" fill="hold">
                                          <p:stCondLst>
                                            <p:cond delay="0"/>
                                          </p:stCondLst>
                                        </p:cTn>
                                        <p:tgtEl>
                                          <p:spTgt spid="13428"/>
                                        </p:tgtEl>
                                        <p:attrNameLst>
                                          <p:attrName>style.visibility</p:attrName>
                                        </p:attrNameLst>
                                      </p:cBhvr>
                                      <p:to>
                                        <p:strVal val="visible"/>
                                      </p:to>
                                    </p:set>
                                    <p:animEffect transition="in" filter="fade">
                                      <p:cBhvr>
                                        <p:cTn id="23" dur="500"/>
                                        <p:tgtEl>
                                          <p:spTgt spid="13428"/>
                                        </p:tgtEl>
                                      </p:cBhvr>
                                    </p:animEffect>
                                  </p:childTnLst>
                                </p:cTn>
                              </p:par>
                            </p:childTnLst>
                          </p:cTn>
                        </p:par>
                        <p:par>
                          <p:cTn id="24" fill="hold">
                            <p:stCondLst>
                              <p:cond delay="4000"/>
                            </p:stCondLst>
                            <p:childTnLst>
                              <p:par>
                                <p:cTn id="25" presetID="10" presetClass="entr" presetSubtype="0" fill="hold" nodeType="afterEffect">
                                  <p:stCondLst>
                                    <p:cond delay="0"/>
                                  </p:stCondLst>
                                  <p:childTnLst>
                                    <p:set>
                                      <p:cBhvr>
                                        <p:cTn id="26" dur="1" fill="hold">
                                          <p:stCondLst>
                                            <p:cond delay="0"/>
                                          </p:stCondLst>
                                        </p:cTn>
                                        <p:tgtEl>
                                          <p:spTgt spid="13429"/>
                                        </p:tgtEl>
                                        <p:attrNameLst>
                                          <p:attrName>style.visibility</p:attrName>
                                        </p:attrNameLst>
                                      </p:cBhvr>
                                      <p:to>
                                        <p:strVal val="visible"/>
                                      </p:to>
                                    </p:set>
                                    <p:animEffect transition="in" filter="fade">
                                      <p:cBhvr>
                                        <p:cTn id="27" dur="500"/>
                                        <p:tgtEl>
                                          <p:spTgt spid="134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84" grpId="0" autoUpdateAnimBg="0"/>
      <p:bldP spid="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a:defRPr/>
            </a:pPr>
            <a:endParaRPr lang="de-DE"/>
          </a:p>
        </p:txBody>
      </p:sp>
      <p:sp>
        <p:nvSpPr>
          <p:cNvPr id="8"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Bioenergie Werk 1 GmbH</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pic>
        <p:nvPicPr>
          <p:cNvPr id="36866" name="Picture 2" descr="\\10.138.10.201\Benutzer\Klaus Gall\Standard\Desktop\IMG_4416.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79712" y="1628800"/>
            <a:ext cx="5544616" cy="4158462"/>
          </a:xfrm>
          <a:prstGeom prst="rect">
            <a:avLst/>
          </a:prstGeom>
          <a:noFill/>
          <a:extLst>
            <a:ext uri="{909E8E84-426E-40DD-AFC4-6F175D3DCCD1}">
              <a14:hiddenFill xmlns:a14="http://schemas.microsoft.com/office/drawing/2010/main">
                <a:solidFill>
                  <a:srgbClr val="FFFFFF"/>
                </a:solidFill>
              </a14:hiddenFill>
            </a:ext>
          </a:extLst>
        </p:spPr>
      </p:pic>
      <p:sp>
        <p:nvSpPr>
          <p:cNvPr id="7"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Tree>
    <p:extLst>
      <p:ext uri="{BB962C8B-B14F-4D97-AF65-F5344CB8AC3E}">
        <p14:creationId xmlns:p14="http://schemas.microsoft.com/office/powerpoint/2010/main" val="2472530440"/>
      </p:ext>
    </p:extLst>
  </p:cSld>
  <p:clrMapOvr>
    <a:masterClrMapping/>
  </p:clrMapOvr>
  <p:transition spd="slow">
    <p:wipe dir="r"/>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1"/>
          </p:nvPr>
        </p:nvSpPr>
        <p:spPr>
          <a:xfrm>
            <a:off x="251520" y="1556792"/>
            <a:ext cx="8640960" cy="4681091"/>
          </a:xfrm>
        </p:spPr>
        <p:txBody>
          <a:bodyPr/>
          <a:lstStyle/>
          <a:p>
            <a:pPr>
              <a:defRPr/>
            </a:pPr>
            <a:r>
              <a:rPr lang="de-DE" dirty="0"/>
              <a:t>Heizkraftwerk Bioenergie Pfalzgrafenweiler GmbH</a:t>
            </a:r>
          </a:p>
          <a:p>
            <a:pPr marL="1916112" lvl="6" indent="0">
              <a:buFontTx/>
              <a:buNone/>
              <a:defRPr/>
            </a:pPr>
            <a:r>
              <a:rPr lang="de-DE" dirty="0"/>
              <a:t>  	2018		2019		2020</a:t>
            </a:r>
          </a:p>
          <a:p>
            <a:pPr lvl="1">
              <a:defRPr/>
            </a:pPr>
            <a:r>
              <a:rPr lang="de-DE" dirty="0"/>
              <a:t>Jahresumsatz:     	1.204.331 €    1.312.258 €	1.296.927 €</a:t>
            </a:r>
          </a:p>
          <a:p>
            <a:pPr lvl="1">
              <a:defRPr/>
            </a:pPr>
            <a:r>
              <a:rPr lang="de-DE" dirty="0"/>
              <a:t>Gewinn:	   	      2.960 €	  19.800 €	    20.000 €</a:t>
            </a:r>
          </a:p>
          <a:p>
            <a:pPr lvl="1">
              <a:defRPr/>
            </a:pPr>
            <a:r>
              <a:rPr lang="de-DE" dirty="0"/>
              <a:t>Zinsbelastung:  	    90.620 €	  87.233 €	    82.840 €</a:t>
            </a:r>
          </a:p>
          <a:p>
            <a:pPr lvl="1">
              <a:defRPr/>
            </a:pPr>
            <a:r>
              <a:rPr lang="de-DE" dirty="0"/>
              <a:t>Tilgung:	    	   168.000 €	168.000 €	   168.000 €</a:t>
            </a:r>
          </a:p>
          <a:p>
            <a:pPr lvl="1">
              <a:defRPr/>
            </a:pPr>
            <a:r>
              <a:rPr lang="de-DE" dirty="0"/>
              <a:t>Tilg. seit Bau:    	  2,04 Mio. €	2,21 Mio. €	   2,38 Mio. €	</a:t>
            </a:r>
          </a:p>
          <a:p>
            <a:pPr lvl="1">
              <a:defRPr/>
            </a:pPr>
            <a:r>
              <a:rPr lang="de-DE" dirty="0"/>
              <a:t>Ursprungsbetrag des     </a:t>
            </a:r>
            <a:br>
              <a:rPr lang="de-DE" dirty="0"/>
            </a:br>
            <a:r>
              <a:rPr lang="de-DE" dirty="0"/>
              <a:t>Kredits:	   	  4,20 Mio. €	  4,20 Mio. €	   4,20 Mio. €</a:t>
            </a:r>
          </a:p>
          <a:p>
            <a:pPr lvl="1">
              <a:defRPr/>
            </a:pPr>
            <a:r>
              <a:rPr lang="de-DE" dirty="0"/>
              <a:t>Kreditstand:	   	  2,16 Mio. €	  1,99 Mio. €	   1,83 Mio. €</a:t>
            </a:r>
          </a:p>
          <a:p>
            <a:pPr marL="49212" lvl="1" indent="0">
              <a:buFont typeface="Arial" pitchFamily="34" charset="0"/>
              <a:buNone/>
              <a:defRPr/>
            </a:pPr>
            <a:endParaRPr lang="de-DE" dirty="0"/>
          </a:p>
          <a:p>
            <a:pPr marL="49212" lvl="1" indent="0">
              <a:buFont typeface="Arial" pitchFamily="34" charset="0"/>
              <a:buNone/>
              <a:defRPr/>
            </a:pPr>
            <a:endParaRPr lang="de-DE" dirty="0"/>
          </a:p>
        </p:txBody>
      </p:sp>
      <p:pic>
        <p:nvPicPr>
          <p:cNvPr id="2" name="Grafik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7744" y="0"/>
            <a:ext cx="4662057" cy="1440160"/>
          </a:xfrm>
          <a:prstGeom prst="rect">
            <a:avLst/>
          </a:prstGeom>
        </p:spPr>
      </p:pic>
    </p:spTree>
    <p:extLst>
      <p:ext uri="{BB962C8B-B14F-4D97-AF65-F5344CB8AC3E}">
        <p14:creationId xmlns:p14="http://schemas.microsoft.com/office/powerpoint/2010/main" val="3924442130"/>
      </p:ext>
    </p:extLst>
  </p:cSld>
  <p:clrMapOvr>
    <a:masterClrMapping/>
  </p:clrMapOvr>
  <p:transition spd="slow">
    <p:wipe dir="r"/>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a:defRPr/>
            </a:pPr>
            <a:endParaRPr lang="de-DE"/>
          </a:p>
        </p:txBody>
      </p:sp>
      <p:sp>
        <p:nvSpPr>
          <p:cNvPr id="9"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pic>
        <p:nvPicPr>
          <p:cNvPr id="10" name="Bild 9" descr="Logo_bioenergie_Werk2">
            <a:extLst>
              <a:ext uri="{FF2B5EF4-FFF2-40B4-BE49-F238E27FC236}">
                <a16:creationId xmlns:a16="http://schemas.microsoft.com/office/drawing/2014/main" id="{7684072E-9EF2-4DC4-8A8E-A89312AB741E}"/>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43808" y="0"/>
            <a:ext cx="3456384" cy="1412776"/>
          </a:xfrm>
          <a:prstGeom prst="rect">
            <a:avLst/>
          </a:prstGeom>
          <a:noFill/>
          <a:ln>
            <a:noFill/>
          </a:ln>
        </p:spPr>
      </p:pic>
      <p:pic>
        <p:nvPicPr>
          <p:cNvPr id="7" name="Grafik 6"/>
          <p:cNvPicPr>
            <a:picLocks noChangeAspect="1"/>
          </p:cNvPicPr>
          <p:nvPr/>
        </p:nvPicPr>
        <p:blipFill>
          <a:blip r:embed="rId4"/>
          <a:stretch>
            <a:fillRect/>
          </a:stretch>
        </p:blipFill>
        <p:spPr>
          <a:xfrm>
            <a:off x="323528" y="1457957"/>
            <a:ext cx="8943607" cy="5047926"/>
          </a:xfrm>
          <a:prstGeom prst="rect">
            <a:avLst/>
          </a:prstGeom>
        </p:spPr>
      </p:pic>
    </p:spTree>
    <p:extLst>
      <p:ext uri="{BB962C8B-B14F-4D97-AF65-F5344CB8AC3E}">
        <p14:creationId xmlns:p14="http://schemas.microsoft.com/office/powerpoint/2010/main" val="4143945291"/>
      </p:ext>
    </p:extLst>
  </p:cSld>
  <p:clrMapOvr>
    <a:masterClrMapping/>
  </p:clrMapOvr>
  <p:transition spd="slow">
    <p:wipe dir="r"/>
  </p:transition>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a:defRPr/>
            </a:pPr>
            <a:endParaRPr lang="de-DE"/>
          </a:p>
        </p:txBody>
      </p:sp>
      <p:sp>
        <p:nvSpPr>
          <p:cNvPr id="10" name="Rectangle 7"/>
          <p:cNvSpPr txBox="1">
            <a:spLocks noChangeArrowheads="1"/>
          </p:cNvSpPr>
          <p:nvPr/>
        </p:nvSpPr>
        <p:spPr bwMode="auto">
          <a:xfrm>
            <a:off x="1071563" y="2071688"/>
            <a:ext cx="7072312"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0"/>
              </a:spcBef>
              <a:spcAft>
                <a:spcPct val="50000"/>
              </a:spcAft>
              <a:buNone/>
              <a:tabLst>
                <a:tab pos="457200" algn="l"/>
              </a:tabLst>
              <a:defRPr sz="2000" b="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244475" indent="-195263" algn="l" rtl="0" eaLnBrk="0" fontAlgn="base" hangingPunct="0">
              <a:spcBef>
                <a:spcPct val="0"/>
              </a:spcBef>
              <a:spcAft>
                <a:spcPct val="50000"/>
              </a:spcAft>
              <a:buClr>
                <a:schemeClr val="tx1"/>
              </a:buClr>
              <a:buSzPct val="80000"/>
              <a:buFont typeface="Arial" panose="020B0604020202020204" pitchFamily="34" charset="0"/>
              <a:buChar char="•"/>
              <a:tabLst>
                <a:tab pos="457200" algn="l"/>
              </a:tabLst>
              <a:defRPr sz="2000">
                <a:solidFill>
                  <a:schemeClr val="tx2"/>
                </a:solidFill>
                <a:latin typeface="Tahoma" panose="020B0604030504040204" pitchFamily="34" charset="0"/>
                <a:ea typeface="Tahoma" panose="020B0604030504040204" pitchFamily="34" charset="0"/>
                <a:cs typeface="Tahoma" panose="020B0604030504040204" pitchFamily="34" charset="0"/>
              </a:defRPr>
            </a:lvl2pPr>
            <a:lvl3pPr marL="533400" indent="-152400" algn="l" rtl="0" eaLnBrk="0" fontAlgn="base" hangingPunct="0">
              <a:spcBef>
                <a:spcPct val="0"/>
              </a:spcBef>
              <a:spcAft>
                <a:spcPct val="50000"/>
              </a:spcAft>
              <a:buSzPct val="80000"/>
              <a:buChar char="•"/>
              <a:tabLst>
                <a:tab pos="457200" algn="l"/>
              </a:tabLst>
              <a:defRPr sz="1800">
                <a:solidFill>
                  <a:schemeClr val="tx2"/>
                </a:solidFill>
                <a:latin typeface="Tahoma" panose="020B0604030504040204" pitchFamily="34" charset="0"/>
                <a:ea typeface="Tahoma" panose="020B0604030504040204" pitchFamily="34" charset="0"/>
                <a:cs typeface="Tahoma" panose="020B0604030504040204" pitchFamily="34" charset="0"/>
              </a:defRPr>
            </a:lvl3pPr>
            <a:lvl4pPr marL="849313" indent="-152400" algn="l" rtl="0" eaLnBrk="0" fontAlgn="base" hangingPunct="0">
              <a:spcBef>
                <a:spcPct val="0"/>
              </a:spcBef>
              <a:spcAft>
                <a:spcPct val="50000"/>
              </a:spcAft>
              <a:buSzPct val="80000"/>
              <a:buChar char="•"/>
              <a:tabLst>
                <a:tab pos="457200" algn="l"/>
              </a:tabLst>
              <a:defRPr sz="1800">
                <a:solidFill>
                  <a:schemeClr val="tx2"/>
                </a:solidFill>
                <a:latin typeface="Tahoma" panose="020B0604030504040204" pitchFamily="34" charset="0"/>
                <a:ea typeface="Tahoma" panose="020B0604030504040204" pitchFamily="34" charset="0"/>
                <a:cs typeface="Tahoma" panose="020B0604030504040204" pitchFamily="34" charset="0"/>
              </a:defRPr>
            </a:lvl4pPr>
            <a:lvl5pPr marL="1165225" indent="-163513" algn="l" rtl="0" eaLnBrk="0" fontAlgn="base" hangingPunct="0">
              <a:spcBef>
                <a:spcPct val="0"/>
              </a:spcBef>
              <a:spcAft>
                <a:spcPct val="50000"/>
              </a:spcAft>
              <a:buSzPct val="80000"/>
              <a:buChar char="•"/>
              <a:tabLst>
                <a:tab pos="457200" algn="l"/>
              </a:tabLst>
              <a:defRPr sz="2000">
                <a:solidFill>
                  <a:schemeClr val="tx2"/>
                </a:solidFill>
                <a:latin typeface="Tahoma" panose="020B0604030504040204" pitchFamily="34" charset="0"/>
                <a:ea typeface="Tahoma" panose="020B0604030504040204" pitchFamily="34" charset="0"/>
                <a:cs typeface="Tahoma" panose="020B0604030504040204" pitchFamily="34" charset="0"/>
              </a:defRPr>
            </a:lvl5pPr>
            <a:lvl6pPr marL="1622425" indent="-163513" algn="l" rtl="0" fontAlgn="base">
              <a:spcBef>
                <a:spcPct val="0"/>
              </a:spcBef>
              <a:spcAft>
                <a:spcPct val="50000"/>
              </a:spcAft>
              <a:buSzPct val="80000"/>
              <a:buChar char="•"/>
              <a:tabLst>
                <a:tab pos="457200" algn="l"/>
              </a:tabLst>
              <a:defRPr sz="2100">
                <a:solidFill>
                  <a:schemeClr val="tx1"/>
                </a:solidFill>
                <a:latin typeface="+mn-lt"/>
              </a:defRPr>
            </a:lvl6pPr>
            <a:lvl7pPr marL="2079625" indent="-163513" algn="l" rtl="0" fontAlgn="base">
              <a:spcBef>
                <a:spcPct val="0"/>
              </a:spcBef>
              <a:spcAft>
                <a:spcPct val="50000"/>
              </a:spcAft>
              <a:buSzPct val="80000"/>
              <a:buChar char="•"/>
              <a:tabLst>
                <a:tab pos="457200" algn="l"/>
              </a:tabLst>
              <a:defRPr sz="2100">
                <a:solidFill>
                  <a:schemeClr val="tx1"/>
                </a:solidFill>
                <a:latin typeface="+mn-lt"/>
              </a:defRPr>
            </a:lvl7pPr>
            <a:lvl8pPr marL="2536825" indent="-163513" algn="l" rtl="0" fontAlgn="base">
              <a:spcBef>
                <a:spcPct val="0"/>
              </a:spcBef>
              <a:spcAft>
                <a:spcPct val="50000"/>
              </a:spcAft>
              <a:buSzPct val="80000"/>
              <a:buChar char="•"/>
              <a:tabLst>
                <a:tab pos="457200" algn="l"/>
              </a:tabLst>
              <a:defRPr sz="2100">
                <a:solidFill>
                  <a:schemeClr val="tx1"/>
                </a:solidFill>
                <a:latin typeface="+mn-lt"/>
              </a:defRPr>
            </a:lvl8pPr>
            <a:lvl9pPr marL="2994025" indent="-163513" algn="l" rtl="0" fontAlgn="base">
              <a:spcBef>
                <a:spcPct val="0"/>
              </a:spcBef>
              <a:spcAft>
                <a:spcPct val="50000"/>
              </a:spcAft>
              <a:buSzPct val="80000"/>
              <a:buChar char="•"/>
              <a:tabLst>
                <a:tab pos="457200" algn="l"/>
              </a:tabLst>
              <a:defRPr sz="2100">
                <a:solidFill>
                  <a:schemeClr val="tx1"/>
                </a:solidFill>
                <a:latin typeface="+mn-lt"/>
              </a:defRPr>
            </a:lvl9pPr>
          </a:lstStyle>
          <a:p>
            <a:pPr marL="495300" indent="-495300" eaLnBrk="1" hangingPunct="1">
              <a:buFontTx/>
              <a:buAutoNum type="arabicPeriod"/>
              <a:defRPr/>
            </a:pPr>
            <a:r>
              <a:rPr lang="de-DE" sz="1800" b="0" kern="0" dirty="0">
                <a:solidFill>
                  <a:schemeClr val="tx1"/>
                </a:solidFill>
              </a:rPr>
              <a:t>Eröffnung und Begrüßung</a:t>
            </a:r>
          </a:p>
          <a:p>
            <a:pPr marL="495300" indent="-495300" eaLnBrk="1" hangingPunct="1">
              <a:buFontTx/>
              <a:buAutoNum type="arabicPeriod"/>
              <a:defRPr/>
            </a:pPr>
            <a:r>
              <a:rPr lang="de-DE" sz="1800" b="0" kern="0" dirty="0">
                <a:solidFill>
                  <a:schemeClr val="tx1"/>
                </a:solidFill>
              </a:rPr>
              <a:t>Bericht des Vorstands über das </a:t>
            </a:r>
            <a:r>
              <a:rPr lang="de-DE" sz="1800" b="0" kern="0" dirty="0" smtClean="0">
                <a:solidFill>
                  <a:schemeClr val="tx1"/>
                </a:solidFill>
              </a:rPr>
              <a:t>12. </a:t>
            </a:r>
            <a:r>
              <a:rPr lang="de-DE" sz="1800" b="0" kern="0" dirty="0">
                <a:solidFill>
                  <a:schemeClr val="tx1"/>
                </a:solidFill>
              </a:rPr>
              <a:t>Geschäftsjahr </a:t>
            </a:r>
            <a:r>
              <a:rPr lang="de-DE" sz="1800" b="0" kern="0" dirty="0" smtClean="0">
                <a:solidFill>
                  <a:schemeClr val="tx1"/>
                </a:solidFill>
              </a:rPr>
              <a:t>2020  </a:t>
            </a:r>
            <a:r>
              <a:rPr lang="de-DE" sz="1800" b="0" kern="0" dirty="0">
                <a:solidFill>
                  <a:schemeClr val="tx1"/>
                </a:solidFill>
              </a:rPr>
              <a:t>und Vorlage des Jahresabschlusses</a:t>
            </a:r>
          </a:p>
          <a:p>
            <a:pPr marL="495300" indent="-495300" eaLnBrk="1" hangingPunct="1">
              <a:buFontTx/>
              <a:buAutoNum type="arabicPeriod"/>
              <a:defRPr/>
            </a:pPr>
            <a:r>
              <a:rPr lang="de-DE" sz="1800" b="0" kern="0" dirty="0">
                <a:solidFill>
                  <a:srgbClr val="CC0099"/>
                </a:solidFill>
              </a:rPr>
              <a:t>Bericht des Aufsichtsrats</a:t>
            </a:r>
          </a:p>
          <a:p>
            <a:pPr marL="495300" indent="-495300" algn="ctr" eaLnBrk="1" hangingPunct="1">
              <a:spcBef>
                <a:spcPct val="50000"/>
              </a:spcBef>
              <a:spcAft>
                <a:spcPct val="0"/>
              </a:spcAft>
              <a:defRPr/>
            </a:pPr>
            <a:endParaRPr lang="de-DE" sz="2400" b="0" kern="0" dirty="0">
              <a:solidFill>
                <a:srgbClr val="000080"/>
              </a:solidFill>
            </a:endParaRPr>
          </a:p>
          <a:p>
            <a:pPr marL="495300" indent="-495300" algn="ctr" eaLnBrk="1" hangingPunct="1">
              <a:defRPr/>
            </a:pPr>
            <a:endParaRPr lang="de-DE" sz="2400" b="0" kern="0" dirty="0">
              <a:solidFill>
                <a:srgbClr val="000080"/>
              </a:solidFill>
            </a:endParaRPr>
          </a:p>
          <a:p>
            <a:pPr marL="495300" indent="-495300" algn="ctr" eaLnBrk="1" hangingPunct="1">
              <a:defRPr/>
            </a:pPr>
            <a:endParaRPr lang="de-DE" b="0" kern="0" dirty="0"/>
          </a:p>
        </p:txBody>
      </p:sp>
      <p:sp>
        <p:nvSpPr>
          <p:cNvPr id="6"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Tagesordnung zur Generalversammlung</a:t>
            </a:r>
            <a:r>
              <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rPr>
              <a:t> </a:t>
            </a:r>
            <a:r>
              <a:rPr kumimoji="0" lang="de-DE" sz="2000" b="1" i="0" u="none" strike="noStrike" kern="0" cap="none" spc="0" normalizeH="0" noProof="0" dirty="0" smtClean="0">
                <a:ln>
                  <a:noFill/>
                </a:ln>
                <a:solidFill>
                  <a:schemeClr val="tx1">
                    <a:lumMod val="65000"/>
                    <a:lumOff val="35000"/>
                  </a:schemeClr>
                </a:solidFill>
                <a:effectLst/>
                <a:uLnTx/>
                <a:uFillTx/>
                <a:latin typeface="Tahoma" pitchFamily="34" charset="0"/>
                <a:ea typeface="+mn-ea"/>
                <a:cs typeface="Tahoma" pitchFamily="34" charset="0"/>
              </a:rPr>
              <a:t>2021</a:t>
            </a:r>
            <a:endPar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sp>
        <p:nvSpPr>
          <p:cNvPr id="7"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Tree>
    <p:extLst>
      <p:ext uri="{BB962C8B-B14F-4D97-AF65-F5344CB8AC3E}">
        <p14:creationId xmlns:p14="http://schemas.microsoft.com/office/powerpoint/2010/main" val="1589103530"/>
      </p:ext>
    </p:extLst>
  </p:cSld>
  <p:clrMapOvr>
    <a:masterClrMapping/>
  </p:clrMapOvr>
  <p:transition spd="slow">
    <p:wipe dir="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a:defRPr/>
            </a:pPr>
            <a:endParaRPr lang="de-DE" dirty="0"/>
          </a:p>
        </p:txBody>
      </p:sp>
      <p:sp>
        <p:nvSpPr>
          <p:cNvPr id="9" name="Inhaltsplatzhalter 8"/>
          <p:cNvSpPr>
            <a:spLocks noGrp="1"/>
          </p:cNvSpPr>
          <p:nvPr>
            <p:ph idx="1"/>
          </p:nvPr>
        </p:nvSpPr>
        <p:spPr>
          <a:xfrm>
            <a:off x="487034" y="836712"/>
            <a:ext cx="8229600" cy="4525963"/>
          </a:xfrm>
        </p:spPr>
        <p:txBody>
          <a:bodyPr/>
          <a:lstStyle/>
          <a:p>
            <a:endParaRPr lang="de-DE" sz="1400" b="0" u="sng" dirty="0">
              <a:solidFill>
                <a:schemeClr val="tx1">
                  <a:lumMod val="75000"/>
                  <a:lumOff val="25000"/>
                </a:schemeClr>
              </a:solidFill>
            </a:endParaRPr>
          </a:p>
          <a:p>
            <a:endParaRPr lang="de-DE" sz="1400" b="0" u="sng" dirty="0">
              <a:solidFill>
                <a:schemeClr val="tx1">
                  <a:lumMod val="75000"/>
                  <a:lumOff val="25000"/>
                </a:schemeClr>
              </a:solidFill>
            </a:endParaRPr>
          </a:p>
          <a:p>
            <a:endParaRPr lang="de-DE" sz="1400" b="0" u="sng" dirty="0">
              <a:solidFill>
                <a:schemeClr val="tx1">
                  <a:lumMod val="75000"/>
                  <a:lumOff val="25000"/>
                </a:schemeClr>
              </a:solidFill>
            </a:endParaRPr>
          </a:p>
          <a:p>
            <a:endParaRPr lang="de-DE" sz="1400" b="0" u="sng" dirty="0">
              <a:solidFill>
                <a:schemeClr val="tx1">
                  <a:lumMod val="75000"/>
                  <a:lumOff val="25000"/>
                </a:schemeClr>
              </a:solidFill>
            </a:endParaRPr>
          </a:p>
          <a:p>
            <a:endParaRPr lang="de-DE" sz="1400" b="0" u="sng" dirty="0">
              <a:solidFill>
                <a:schemeClr val="tx1">
                  <a:lumMod val="75000"/>
                  <a:lumOff val="25000"/>
                </a:schemeClr>
              </a:solidFill>
            </a:endParaRPr>
          </a:p>
          <a:p>
            <a:r>
              <a:rPr lang="de-DE" sz="1400" b="0" dirty="0">
                <a:solidFill>
                  <a:schemeClr val="tx1">
                    <a:lumMod val="75000"/>
                    <a:lumOff val="25000"/>
                  </a:schemeClr>
                </a:solidFill>
              </a:rPr>
              <a:t>Reinhold Möhrle</a:t>
            </a:r>
          </a:p>
          <a:p>
            <a:r>
              <a:rPr lang="de-DE" sz="1400" b="0" dirty="0">
                <a:solidFill>
                  <a:schemeClr val="tx1">
                    <a:lumMod val="75000"/>
                    <a:lumOff val="25000"/>
                  </a:schemeClr>
                </a:solidFill>
              </a:rPr>
              <a:t>Walter Braun </a:t>
            </a:r>
          </a:p>
          <a:p>
            <a:r>
              <a:rPr lang="de-DE" sz="1400" b="0" dirty="0">
                <a:solidFill>
                  <a:schemeClr val="tx1">
                    <a:lumMod val="75000"/>
                    <a:lumOff val="25000"/>
                  </a:schemeClr>
                </a:solidFill>
              </a:rPr>
              <a:t>Karl Theurer</a:t>
            </a:r>
          </a:p>
          <a:p>
            <a:r>
              <a:rPr lang="de-DE" sz="1400" b="0" dirty="0">
                <a:solidFill>
                  <a:schemeClr val="tx1">
                    <a:lumMod val="75000"/>
                    <a:lumOff val="25000"/>
                  </a:schemeClr>
                </a:solidFill>
              </a:rPr>
              <a:t>Eberhard Braun</a:t>
            </a:r>
          </a:p>
          <a:p>
            <a:r>
              <a:rPr lang="de-DE" sz="1400" b="0" dirty="0">
                <a:solidFill>
                  <a:schemeClr val="tx1">
                    <a:lumMod val="75000"/>
                    <a:lumOff val="25000"/>
                  </a:schemeClr>
                </a:solidFill>
              </a:rPr>
              <a:t>Gerhard Leipersberger</a:t>
            </a:r>
          </a:p>
          <a:p>
            <a:r>
              <a:rPr lang="de-DE" sz="1400" b="0" dirty="0">
                <a:solidFill>
                  <a:schemeClr val="tx1">
                    <a:lumMod val="75000"/>
                    <a:lumOff val="25000"/>
                  </a:schemeClr>
                </a:solidFill>
              </a:rPr>
              <a:t>Jürgen Haupt</a:t>
            </a:r>
          </a:p>
          <a:p>
            <a:r>
              <a:rPr lang="de-DE" sz="1400" b="0" dirty="0">
                <a:solidFill>
                  <a:schemeClr val="tx1">
                    <a:lumMod val="75000"/>
                    <a:lumOff val="25000"/>
                  </a:schemeClr>
                </a:solidFill>
              </a:rPr>
              <a:t>Bernhard Traub</a:t>
            </a:r>
          </a:p>
          <a:p>
            <a:endParaRPr lang="de-DE" sz="1400" b="0" u="sng" dirty="0">
              <a:solidFill>
                <a:schemeClr val="tx1">
                  <a:lumMod val="75000"/>
                  <a:lumOff val="25000"/>
                </a:schemeClr>
              </a:solidFill>
            </a:endParaRPr>
          </a:p>
          <a:p>
            <a:endParaRPr lang="de-DE" sz="1400" b="0" u="sng" dirty="0">
              <a:solidFill>
                <a:schemeClr val="tx1">
                  <a:lumMod val="75000"/>
                  <a:lumOff val="25000"/>
                </a:schemeClr>
              </a:solidFill>
            </a:endParaRPr>
          </a:p>
          <a:p>
            <a:endParaRPr lang="de-DE" sz="1400" b="0" dirty="0">
              <a:solidFill>
                <a:srgbClr val="CC0099"/>
              </a:solidFill>
            </a:endParaRPr>
          </a:p>
          <a:p>
            <a:endParaRPr lang="de-DE" sz="1400" dirty="0"/>
          </a:p>
        </p:txBody>
      </p:sp>
      <p:sp>
        <p:nvSpPr>
          <p:cNvPr id="13"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Bericht des Aufsichtsrats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pic>
        <p:nvPicPr>
          <p:cNvPr id="38915" name="Picture 3" descr="Y:\Hochbau\00_Bauprojekte\WeilerWärmeeG, 868, 2008\0D. Baufotos\Vorstand und Aufsichtsräte\2018-10-23 PGW, WeilerWärme, Generalversammlung, Foto Aufsichtsräte (Lar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67744" y="2193455"/>
            <a:ext cx="6120680" cy="3620241"/>
          </a:xfrm>
          <a:prstGeom prst="rect">
            <a:avLst/>
          </a:prstGeom>
          <a:noFill/>
          <a:extLst>
            <a:ext uri="{909E8E84-426E-40DD-AFC4-6F175D3DCCD1}">
              <a14:hiddenFill xmlns:a14="http://schemas.microsoft.com/office/drawing/2010/main">
                <a:solidFill>
                  <a:srgbClr val="FFFFFF"/>
                </a:solidFill>
              </a14:hiddenFill>
            </a:ext>
          </a:extLst>
        </p:spPr>
      </p:pic>
      <p:sp>
        <p:nvSpPr>
          <p:cNvPr id="7"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Tree>
    <p:extLst>
      <p:ext uri="{BB962C8B-B14F-4D97-AF65-F5344CB8AC3E}">
        <p14:creationId xmlns:p14="http://schemas.microsoft.com/office/powerpoint/2010/main" val="161669671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a:defRPr/>
            </a:pPr>
            <a:endParaRPr lang="de-DE"/>
          </a:p>
        </p:txBody>
      </p:sp>
      <p:sp>
        <p:nvSpPr>
          <p:cNvPr id="9" name="Rectangle 7"/>
          <p:cNvSpPr txBox="1">
            <a:spLocks noChangeArrowheads="1"/>
          </p:cNvSpPr>
          <p:nvPr/>
        </p:nvSpPr>
        <p:spPr bwMode="auto">
          <a:xfrm>
            <a:off x="1071563" y="2071688"/>
            <a:ext cx="7072312"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0"/>
              </a:spcBef>
              <a:spcAft>
                <a:spcPct val="50000"/>
              </a:spcAft>
              <a:buNone/>
              <a:tabLst>
                <a:tab pos="457200" algn="l"/>
              </a:tabLst>
              <a:defRPr sz="2000" b="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244475" indent="-195263" algn="l" rtl="0" eaLnBrk="0" fontAlgn="base" hangingPunct="0">
              <a:spcBef>
                <a:spcPct val="0"/>
              </a:spcBef>
              <a:spcAft>
                <a:spcPct val="50000"/>
              </a:spcAft>
              <a:buClr>
                <a:schemeClr val="tx1"/>
              </a:buClr>
              <a:buSzPct val="80000"/>
              <a:buFont typeface="Arial" panose="020B0604020202020204" pitchFamily="34" charset="0"/>
              <a:buChar char="•"/>
              <a:tabLst>
                <a:tab pos="457200" algn="l"/>
              </a:tabLst>
              <a:defRPr sz="2000">
                <a:solidFill>
                  <a:schemeClr val="tx2"/>
                </a:solidFill>
                <a:latin typeface="Tahoma" panose="020B0604030504040204" pitchFamily="34" charset="0"/>
                <a:ea typeface="Tahoma" panose="020B0604030504040204" pitchFamily="34" charset="0"/>
                <a:cs typeface="Tahoma" panose="020B0604030504040204" pitchFamily="34" charset="0"/>
              </a:defRPr>
            </a:lvl2pPr>
            <a:lvl3pPr marL="533400" indent="-152400" algn="l" rtl="0" eaLnBrk="0" fontAlgn="base" hangingPunct="0">
              <a:spcBef>
                <a:spcPct val="0"/>
              </a:spcBef>
              <a:spcAft>
                <a:spcPct val="50000"/>
              </a:spcAft>
              <a:buSzPct val="80000"/>
              <a:buChar char="•"/>
              <a:tabLst>
                <a:tab pos="457200" algn="l"/>
              </a:tabLst>
              <a:defRPr sz="1800">
                <a:solidFill>
                  <a:schemeClr val="tx2"/>
                </a:solidFill>
                <a:latin typeface="Tahoma" panose="020B0604030504040204" pitchFamily="34" charset="0"/>
                <a:ea typeface="Tahoma" panose="020B0604030504040204" pitchFamily="34" charset="0"/>
                <a:cs typeface="Tahoma" panose="020B0604030504040204" pitchFamily="34" charset="0"/>
              </a:defRPr>
            </a:lvl3pPr>
            <a:lvl4pPr marL="849313" indent="-152400" algn="l" rtl="0" eaLnBrk="0" fontAlgn="base" hangingPunct="0">
              <a:spcBef>
                <a:spcPct val="0"/>
              </a:spcBef>
              <a:spcAft>
                <a:spcPct val="50000"/>
              </a:spcAft>
              <a:buSzPct val="80000"/>
              <a:buChar char="•"/>
              <a:tabLst>
                <a:tab pos="457200" algn="l"/>
              </a:tabLst>
              <a:defRPr sz="1800">
                <a:solidFill>
                  <a:schemeClr val="tx2"/>
                </a:solidFill>
                <a:latin typeface="Tahoma" panose="020B0604030504040204" pitchFamily="34" charset="0"/>
                <a:ea typeface="Tahoma" panose="020B0604030504040204" pitchFamily="34" charset="0"/>
                <a:cs typeface="Tahoma" panose="020B0604030504040204" pitchFamily="34" charset="0"/>
              </a:defRPr>
            </a:lvl4pPr>
            <a:lvl5pPr marL="1165225" indent="-163513" algn="l" rtl="0" eaLnBrk="0" fontAlgn="base" hangingPunct="0">
              <a:spcBef>
                <a:spcPct val="0"/>
              </a:spcBef>
              <a:spcAft>
                <a:spcPct val="50000"/>
              </a:spcAft>
              <a:buSzPct val="80000"/>
              <a:buChar char="•"/>
              <a:tabLst>
                <a:tab pos="457200" algn="l"/>
              </a:tabLst>
              <a:defRPr sz="2000">
                <a:solidFill>
                  <a:schemeClr val="tx2"/>
                </a:solidFill>
                <a:latin typeface="Tahoma" panose="020B0604030504040204" pitchFamily="34" charset="0"/>
                <a:ea typeface="Tahoma" panose="020B0604030504040204" pitchFamily="34" charset="0"/>
                <a:cs typeface="Tahoma" panose="020B0604030504040204" pitchFamily="34" charset="0"/>
              </a:defRPr>
            </a:lvl5pPr>
            <a:lvl6pPr marL="1622425" indent="-163513" algn="l" rtl="0" fontAlgn="base">
              <a:spcBef>
                <a:spcPct val="0"/>
              </a:spcBef>
              <a:spcAft>
                <a:spcPct val="50000"/>
              </a:spcAft>
              <a:buSzPct val="80000"/>
              <a:buChar char="•"/>
              <a:tabLst>
                <a:tab pos="457200" algn="l"/>
              </a:tabLst>
              <a:defRPr sz="2100">
                <a:solidFill>
                  <a:schemeClr val="tx1"/>
                </a:solidFill>
                <a:latin typeface="+mn-lt"/>
              </a:defRPr>
            </a:lvl6pPr>
            <a:lvl7pPr marL="2079625" indent="-163513" algn="l" rtl="0" fontAlgn="base">
              <a:spcBef>
                <a:spcPct val="0"/>
              </a:spcBef>
              <a:spcAft>
                <a:spcPct val="50000"/>
              </a:spcAft>
              <a:buSzPct val="80000"/>
              <a:buChar char="•"/>
              <a:tabLst>
                <a:tab pos="457200" algn="l"/>
              </a:tabLst>
              <a:defRPr sz="2100">
                <a:solidFill>
                  <a:schemeClr val="tx1"/>
                </a:solidFill>
                <a:latin typeface="+mn-lt"/>
              </a:defRPr>
            </a:lvl7pPr>
            <a:lvl8pPr marL="2536825" indent="-163513" algn="l" rtl="0" fontAlgn="base">
              <a:spcBef>
                <a:spcPct val="0"/>
              </a:spcBef>
              <a:spcAft>
                <a:spcPct val="50000"/>
              </a:spcAft>
              <a:buSzPct val="80000"/>
              <a:buChar char="•"/>
              <a:tabLst>
                <a:tab pos="457200" algn="l"/>
              </a:tabLst>
              <a:defRPr sz="2100">
                <a:solidFill>
                  <a:schemeClr val="tx1"/>
                </a:solidFill>
                <a:latin typeface="+mn-lt"/>
              </a:defRPr>
            </a:lvl8pPr>
            <a:lvl9pPr marL="2994025" indent="-163513" algn="l" rtl="0" fontAlgn="base">
              <a:spcBef>
                <a:spcPct val="0"/>
              </a:spcBef>
              <a:spcAft>
                <a:spcPct val="50000"/>
              </a:spcAft>
              <a:buSzPct val="80000"/>
              <a:buChar char="•"/>
              <a:tabLst>
                <a:tab pos="457200" algn="l"/>
              </a:tabLst>
              <a:defRPr sz="2100">
                <a:solidFill>
                  <a:schemeClr val="tx1"/>
                </a:solidFill>
                <a:latin typeface="+mn-lt"/>
              </a:defRPr>
            </a:lvl9pPr>
          </a:lstStyle>
          <a:p>
            <a:pPr marL="495300" indent="-495300" eaLnBrk="1" hangingPunct="1">
              <a:buFontTx/>
              <a:buAutoNum type="arabicPeriod"/>
              <a:defRPr/>
            </a:pPr>
            <a:r>
              <a:rPr lang="de-DE" sz="1800" b="0" kern="0" dirty="0">
                <a:solidFill>
                  <a:schemeClr val="tx1"/>
                </a:solidFill>
              </a:rPr>
              <a:t>Eröffnung und Begrüßung</a:t>
            </a:r>
          </a:p>
          <a:p>
            <a:pPr marL="495300" indent="-495300" eaLnBrk="1" hangingPunct="1">
              <a:buFontTx/>
              <a:buAutoNum type="arabicPeriod"/>
              <a:defRPr/>
            </a:pPr>
            <a:r>
              <a:rPr lang="de-DE" sz="1800" b="0" kern="0" dirty="0">
                <a:solidFill>
                  <a:schemeClr val="tx1"/>
                </a:solidFill>
              </a:rPr>
              <a:t>Bericht des Vorstands über das </a:t>
            </a:r>
            <a:r>
              <a:rPr lang="de-DE" sz="1800" b="0" kern="0" dirty="0" smtClean="0">
                <a:solidFill>
                  <a:schemeClr val="tx1"/>
                </a:solidFill>
              </a:rPr>
              <a:t>12. </a:t>
            </a:r>
            <a:r>
              <a:rPr lang="de-DE" sz="1800" b="0" kern="0" dirty="0">
                <a:solidFill>
                  <a:schemeClr val="tx1"/>
                </a:solidFill>
              </a:rPr>
              <a:t>Geschäftsjahr </a:t>
            </a:r>
            <a:r>
              <a:rPr lang="de-DE" sz="1800" b="0" kern="0" dirty="0" smtClean="0">
                <a:solidFill>
                  <a:schemeClr val="tx1"/>
                </a:solidFill>
              </a:rPr>
              <a:t>2020  </a:t>
            </a:r>
            <a:r>
              <a:rPr lang="de-DE" sz="1800" b="0" kern="0" dirty="0">
                <a:solidFill>
                  <a:schemeClr val="tx1"/>
                </a:solidFill>
              </a:rPr>
              <a:t>und Vorlage des Jahresabschlusses</a:t>
            </a:r>
          </a:p>
          <a:p>
            <a:pPr marL="495300" indent="-495300" eaLnBrk="1" hangingPunct="1">
              <a:buFontTx/>
              <a:buAutoNum type="arabicPeriod"/>
              <a:defRPr/>
            </a:pPr>
            <a:r>
              <a:rPr lang="de-DE" sz="1800" b="0" kern="0" dirty="0">
                <a:solidFill>
                  <a:schemeClr val="tx1"/>
                </a:solidFill>
              </a:rPr>
              <a:t>Bericht des Aufsichtsrats</a:t>
            </a:r>
          </a:p>
          <a:p>
            <a:pPr marL="495300" indent="-495300" eaLnBrk="1" hangingPunct="1">
              <a:buFontTx/>
              <a:buAutoNum type="arabicPeriod"/>
              <a:defRPr/>
            </a:pPr>
            <a:r>
              <a:rPr lang="de-DE" sz="1800" b="0" kern="0" dirty="0">
                <a:solidFill>
                  <a:srgbClr val="CC0099"/>
                </a:solidFill>
              </a:rPr>
              <a:t>Bekanntgabe des Prüfungsergebnisses aus </a:t>
            </a:r>
            <a:r>
              <a:rPr lang="de-DE" sz="1800" b="0" kern="0" dirty="0" smtClean="0">
                <a:solidFill>
                  <a:srgbClr val="CC0099"/>
                </a:solidFill>
              </a:rPr>
              <a:t>2019</a:t>
            </a:r>
            <a:endParaRPr lang="de-DE" sz="1800" b="0" kern="0" dirty="0">
              <a:solidFill>
                <a:srgbClr val="CC0099"/>
              </a:solidFill>
            </a:endParaRPr>
          </a:p>
          <a:p>
            <a:pPr lvl="1" indent="0" eaLnBrk="1" hangingPunct="1">
              <a:buNone/>
              <a:defRPr/>
            </a:pPr>
            <a:r>
              <a:rPr lang="de-DE" sz="1800" b="0" kern="0" dirty="0">
                <a:solidFill>
                  <a:srgbClr val="CC0099"/>
                </a:solidFill>
              </a:rPr>
              <a:t>		</a:t>
            </a:r>
            <a:r>
              <a:rPr lang="de-DE" sz="1800" kern="0" dirty="0">
                <a:solidFill>
                  <a:srgbClr val="F67B00"/>
                </a:solidFill>
              </a:rPr>
              <a:t>Verbandsprüfer: Hr. Dimitri Wenz</a:t>
            </a:r>
            <a:endParaRPr lang="de-DE" sz="2400" b="0" kern="0" dirty="0">
              <a:solidFill>
                <a:srgbClr val="000080"/>
              </a:solidFill>
            </a:endParaRPr>
          </a:p>
          <a:p>
            <a:pPr marL="495300" indent="-495300" algn="ctr" eaLnBrk="1" hangingPunct="1">
              <a:defRPr/>
            </a:pPr>
            <a:endParaRPr lang="de-DE" sz="2400" b="0" kern="0" dirty="0">
              <a:solidFill>
                <a:srgbClr val="000080"/>
              </a:solidFill>
            </a:endParaRPr>
          </a:p>
          <a:p>
            <a:pPr marL="495300" indent="-495300" algn="ctr" eaLnBrk="1" hangingPunct="1">
              <a:defRPr/>
            </a:pPr>
            <a:endParaRPr lang="de-DE" b="0" kern="0" dirty="0"/>
          </a:p>
        </p:txBody>
      </p:sp>
      <p:pic>
        <p:nvPicPr>
          <p:cNvPr id="7" name="Picture 7" descr="C:\Dokumente und Einstellungen\KGall.GALLGAERTNER\Desktop\BWGV_RGB_Internet.jpg"/>
          <p:cNvPicPr>
            <a:picLocks noChangeAspect="1" noChangeArrowheads="1"/>
          </p:cNvPicPr>
          <p:nvPr/>
        </p:nvPicPr>
        <p:blipFill>
          <a:blip r:embed="rId3"/>
          <a:srcRect/>
          <a:stretch>
            <a:fillRect/>
          </a:stretch>
        </p:blipFill>
        <p:spPr bwMode="auto">
          <a:xfrm>
            <a:off x="1979712" y="4437112"/>
            <a:ext cx="3096343" cy="1232581"/>
          </a:xfrm>
          <a:prstGeom prst="rect">
            <a:avLst/>
          </a:prstGeom>
          <a:solidFill>
            <a:schemeClr val="accent5">
              <a:lumMod val="90000"/>
            </a:schemeClr>
          </a:solidFill>
        </p:spPr>
      </p:pic>
      <p:sp>
        <p:nvSpPr>
          <p:cNvPr id="8"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Tagesordnung zur Generalversammlung</a:t>
            </a:r>
            <a:r>
              <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rPr>
              <a:t> </a:t>
            </a:r>
            <a:r>
              <a:rPr kumimoji="0" lang="de-DE" sz="2000" b="1" i="0" u="none" strike="noStrike" kern="0" cap="none" spc="0" normalizeH="0" noProof="0" dirty="0" smtClean="0">
                <a:ln>
                  <a:noFill/>
                </a:ln>
                <a:solidFill>
                  <a:schemeClr val="tx1">
                    <a:lumMod val="65000"/>
                    <a:lumOff val="35000"/>
                  </a:schemeClr>
                </a:solidFill>
                <a:effectLst/>
                <a:uLnTx/>
                <a:uFillTx/>
                <a:latin typeface="Tahoma" pitchFamily="34" charset="0"/>
                <a:ea typeface="+mn-ea"/>
                <a:cs typeface="Tahoma" pitchFamily="34" charset="0"/>
              </a:rPr>
              <a:t>2021</a:t>
            </a:r>
            <a:endPar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sp>
        <p:nvSpPr>
          <p:cNvPr id="10"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Tree>
    <p:extLst>
      <p:ext uri="{BB962C8B-B14F-4D97-AF65-F5344CB8AC3E}">
        <p14:creationId xmlns:p14="http://schemas.microsoft.com/office/powerpoint/2010/main" val="340279503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down)">
                                      <p:cBhvr>
                                        <p:cTn id="7" dur="1000"/>
                                        <p:tgtEl>
                                          <p:spTgt spid="9">
                                            <p:txEl>
                                              <p:pRg st="0" end="0"/>
                                            </p:txEl>
                                          </p:spTgt>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Effect transition="in" filter="wipe(down)">
                                      <p:cBhvr>
                                        <p:cTn id="11" dur="1000"/>
                                        <p:tgtEl>
                                          <p:spTgt spid="9">
                                            <p:txEl>
                                              <p:pRg st="1" end="1"/>
                                            </p:txEl>
                                          </p:spTgt>
                                        </p:tgtEl>
                                      </p:cBhvr>
                                    </p:animEffect>
                                  </p:childTnLst>
                                </p:cTn>
                              </p:par>
                            </p:childTnLst>
                          </p:cTn>
                        </p:par>
                        <p:par>
                          <p:cTn id="12" fill="hold">
                            <p:stCondLst>
                              <p:cond delay="2000"/>
                            </p:stCondLst>
                            <p:childTnLst>
                              <p:par>
                                <p:cTn id="13" presetID="22" presetClass="entr" presetSubtype="4" fill="hold" grpId="0" nodeType="after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Effect transition="in" filter="wipe(down)">
                                      <p:cBhvr>
                                        <p:cTn id="15" dur="1000"/>
                                        <p:tgtEl>
                                          <p:spTgt spid="9">
                                            <p:txEl>
                                              <p:pRg st="2" end="2"/>
                                            </p:txEl>
                                          </p:spTgt>
                                        </p:tgtEl>
                                      </p:cBhvr>
                                    </p:animEffect>
                                  </p:childTnLst>
                                </p:cTn>
                              </p:par>
                            </p:childTnLst>
                          </p:cTn>
                        </p:par>
                        <p:par>
                          <p:cTn id="16" fill="hold">
                            <p:stCondLst>
                              <p:cond delay="3000"/>
                            </p:stCondLst>
                            <p:childTnLst>
                              <p:par>
                                <p:cTn id="17" presetID="22" presetClass="entr" presetSubtype="4" fill="hold" grpId="0" nodeType="afterEffect">
                                  <p:stCondLst>
                                    <p:cond delay="0"/>
                                  </p:stCondLst>
                                  <p:childTnLst>
                                    <p:set>
                                      <p:cBhvr>
                                        <p:cTn id="18" dur="1" fill="hold">
                                          <p:stCondLst>
                                            <p:cond delay="0"/>
                                          </p:stCondLst>
                                        </p:cTn>
                                        <p:tgtEl>
                                          <p:spTgt spid="9">
                                            <p:txEl>
                                              <p:pRg st="3" end="3"/>
                                            </p:txEl>
                                          </p:spTgt>
                                        </p:tgtEl>
                                        <p:attrNameLst>
                                          <p:attrName>style.visibility</p:attrName>
                                        </p:attrNameLst>
                                      </p:cBhvr>
                                      <p:to>
                                        <p:strVal val="visible"/>
                                      </p:to>
                                    </p:set>
                                    <p:animEffect transition="in" filter="wipe(down)">
                                      <p:cBhvr>
                                        <p:cTn id="19" dur="1000"/>
                                        <p:tgtEl>
                                          <p:spTgt spid="9">
                                            <p:txEl>
                                              <p:pRg st="3" end="3"/>
                                            </p:txEl>
                                          </p:spTgt>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xEl>
                                              <p:pRg st="4" end="4"/>
                                            </p:txEl>
                                          </p:spTgt>
                                        </p:tgtEl>
                                        <p:attrNameLst>
                                          <p:attrName>style.visibility</p:attrName>
                                        </p:attrNameLst>
                                      </p:cBhvr>
                                      <p:to>
                                        <p:strVal val="visible"/>
                                      </p:to>
                                    </p:set>
                                    <p:animEffect transition="in" filter="wipe(down)">
                                      <p:cBhvr>
                                        <p:cTn id="22" dur="1000"/>
                                        <p:tgtEl>
                                          <p:spTgt spid="9">
                                            <p:txEl>
                                              <p:pRg st="4" end="4"/>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a:defRPr/>
            </a:pPr>
            <a:endParaRPr lang="de-DE"/>
          </a:p>
        </p:txBody>
      </p:sp>
      <p:sp>
        <p:nvSpPr>
          <p:cNvPr id="10" name="Rectangle 7"/>
          <p:cNvSpPr txBox="1">
            <a:spLocks noChangeArrowheads="1"/>
          </p:cNvSpPr>
          <p:nvPr/>
        </p:nvSpPr>
        <p:spPr bwMode="auto">
          <a:xfrm>
            <a:off x="1071563" y="2071688"/>
            <a:ext cx="7072312"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0"/>
              </a:spcBef>
              <a:spcAft>
                <a:spcPct val="50000"/>
              </a:spcAft>
              <a:buNone/>
              <a:tabLst>
                <a:tab pos="457200" algn="l"/>
              </a:tabLst>
              <a:defRPr sz="2000" b="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244475" indent="-195263" algn="l" rtl="0" eaLnBrk="0" fontAlgn="base" hangingPunct="0">
              <a:spcBef>
                <a:spcPct val="0"/>
              </a:spcBef>
              <a:spcAft>
                <a:spcPct val="50000"/>
              </a:spcAft>
              <a:buClr>
                <a:schemeClr val="tx1"/>
              </a:buClr>
              <a:buSzPct val="80000"/>
              <a:buFont typeface="Arial" panose="020B0604020202020204" pitchFamily="34" charset="0"/>
              <a:buChar char="•"/>
              <a:tabLst>
                <a:tab pos="457200" algn="l"/>
              </a:tabLst>
              <a:defRPr sz="2000">
                <a:solidFill>
                  <a:schemeClr val="tx2"/>
                </a:solidFill>
                <a:latin typeface="Tahoma" panose="020B0604030504040204" pitchFamily="34" charset="0"/>
                <a:ea typeface="Tahoma" panose="020B0604030504040204" pitchFamily="34" charset="0"/>
                <a:cs typeface="Tahoma" panose="020B0604030504040204" pitchFamily="34" charset="0"/>
              </a:defRPr>
            </a:lvl2pPr>
            <a:lvl3pPr marL="533400" indent="-152400" algn="l" rtl="0" eaLnBrk="0" fontAlgn="base" hangingPunct="0">
              <a:spcBef>
                <a:spcPct val="0"/>
              </a:spcBef>
              <a:spcAft>
                <a:spcPct val="50000"/>
              </a:spcAft>
              <a:buSzPct val="80000"/>
              <a:buChar char="•"/>
              <a:tabLst>
                <a:tab pos="457200" algn="l"/>
              </a:tabLst>
              <a:defRPr sz="1800">
                <a:solidFill>
                  <a:schemeClr val="tx2"/>
                </a:solidFill>
                <a:latin typeface="Tahoma" panose="020B0604030504040204" pitchFamily="34" charset="0"/>
                <a:ea typeface="Tahoma" panose="020B0604030504040204" pitchFamily="34" charset="0"/>
                <a:cs typeface="Tahoma" panose="020B0604030504040204" pitchFamily="34" charset="0"/>
              </a:defRPr>
            </a:lvl3pPr>
            <a:lvl4pPr marL="849313" indent="-152400" algn="l" rtl="0" eaLnBrk="0" fontAlgn="base" hangingPunct="0">
              <a:spcBef>
                <a:spcPct val="0"/>
              </a:spcBef>
              <a:spcAft>
                <a:spcPct val="50000"/>
              </a:spcAft>
              <a:buSzPct val="80000"/>
              <a:buChar char="•"/>
              <a:tabLst>
                <a:tab pos="457200" algn="l"/>
              </a:tabLst>
              <a:defRPr sz="1800">
                <a:solidFill>
                  <a:schemeClr val="tx2"/>
                </a:solidFill>
                <a:latin typeface="Tahoma" panose="020B0604030504040204" pitchFamily="34" charset="0"/>
                <a:ea typeface="Tahoma" panose="020B0604030504040204" pitchFamily="34" charset="0"/>
                <a:cs typeface="Tahoma" panose="020B0604030504040204" pitchFamily="34" charset="0"/>
              </a:defRPr>
            </a:lvl4pPr>
            <a:lvl5pPr marL="1165225" indent="-163513" algn="l" rtl="0" eaLnBrk="0" fontAlgn="base" hangingPunct="0">
              <a:spcBef>
                <a:spcPct val="0"/>
              </a:spcBef>
              <a:spcAft>
                <a:spcPct val="50000"/>
              </a:spcAft>
              <a:buSzPct val="80000"/>
              <a:buChar char="•"/>
              <a:tabLst>
                <a:tab pos="457200" algn="l"/>
              </a:tabLst>
              <a:defRPr sz="2000">
                <a:solidFill>
                  <a:schemeClr val="tx2"/>
                </a:solidFill>
                <a:latin typeface="Tahoma" panose="020B0604030504040204" pitchFamily="34" charset="0"/>
                <a:ea typeface="Tahoma" panose="020B0604030504040204" pitchFamily="34" charset="0"/>
                <a:cs typeface="Tahoma" panose="020B0604030504040204" pitchFamily="34" charset="0"/>
              </a:defRPr>
            </a:lvl5pPr>
            <a:lvl6pPr marL="1622425" indent="-163513" algn="l" rtl="0" fontAlgn="base">
              <a:spcBef>
                <a:spcPct val="0"/>
              </a:spcBef>
              <a:spcAft>
                <a:spcPct val="50000"/>
              </a:spcAft>
              <a:buSzPct val="80000"/>
              <a:buChar char="•"/>
              <a:tabLst>
                <a:tab pos="457200" algn="l"/>
              </a:tabLst>
              <a:defRPr sz="2100">
                <a:solidFill>
                  <a:schemeClr val="tx1"/>
                </a:solidFill>
                <a:latin typeface="+mn-lt"/>
              </a:defRPr>
            </a:lvl6pPr>
            <a:lvl7pPr marL="2079625" indent="-163513" algn="l" rtl="0" fontAlgn="base">
              <a:spcBef>
                <a:spcPct val="0"/>
              </a:spcBef>
              <a:spcAft>
                <a:spcPct val="50000"/>
              </a:spcAft>
              <a:buSzPct val="80000"/>
              <a:buChar char="•"/>
              <a:tabLst>
                <a:tab pos="457200" algn="l"/>
              </a:tabLst>
              <a:defRPr sz="2100">
                <a:solidFill>
                  <a:schemeClr val="tx1"/>
                </a:solidFill>
                <a:latin typeface="+mn-lt"/>
              </a:defRPr>
            </a:lvl7pPr>
            <a:lvl8pPr marL="2536825" indent="-163513" algn="l" rtl="0" fontAlgn="base">
              <a:spcBef>
                <a:spcPct val="0"/>
              </a:spcBef>
              <a:spcAft>
                <a:spcPct val="50000"/>
              </a:spcAft>
              <a:buSzPct val="80000"/>
              <a:buChar char="•"/>
              <a:tabLst>
                <a:tab pos="457200" algn="l"/>
              </a:tabLst>
              <a:defRPr sz="2100">
                <a:solidFill>
                  <a:schemeClr val="tx1"/>
                </a:solidFill>
                <a:latin typeface="+mn-lt"/>
              </a:defRPr>
            </a:lvl8pPr>
            <a:lvl9pPr marL="2994025" indent="-163513" algn="l" rtl="0" fontAlgn="base">
              <a:spcBef>
                <a:spcPct val="0"/>
              </a:spcBef>
              <a:spcAft>
                <a:spcPct val="50000"/>
              </a:spcAft>
              <a:buSzPct val="80000"/>
              <a:buChar char="•"/>
              <a:tabLst>
                <a:tab pos="457200" algn="l"/>
              </a:tabLst>
              <a:defRPr sz="2100">
                <a:solidFill>
                  <a:schemeClr val="tx1"/>
                </a:solidFill>
                <a:latin typeface="+mn-lt"/>
              </a:defRPr>
            </a:lvl9pPr>
          </a:lstStyle>
          <a:p>
            <a:pPr marL="495300" indent="-495300" eaLnBrk="1" hangingPunct="1">
              <a:buFontTx/>
              <a:buAutoNum type="arabicPeriod"/>
              <a:defRPr/>
            </a:pPr>
            <a:r>
              <a:rPr lang="de-DE" sz="1800" b="0" kern="0" dirty="0">
                <a:solidFill>
                  <a:schemeClr val="tx1"/>
                </a:solidFill>
              </a:rPr>
              <a:t>Eröffnung und Begrüßung</a:t>
            </a:r>
          </a:p>
          <a:p>
            <a:pPr marL="495300" indent="-495300" eaLnBrk="1" hangingPunct="1">
              <a:buFontTx/>
              <a:buAutoNum type="arabicPeriod"/>
              <a:defRPr/>
            </a:pPr>
            <a:r>
              <a:rPr lang="de-DE" sz="1800" b="0" kern="0" dirty="0">
                <a:solidFill>
                  <a:schemeClr val="tx1"/>
                </a:solidFill>
              </a:rPr>
              <a:t>Bericht des Vorstands über das </a:t>
            </a:r>
            <a:r>
              <a:rPr lang="de-DE" sz="1800" b="0" kern="0" dirty="0" smtClean="0">
                <a:solidFill>
                  <a:schemeClr val="tx1"/>
                </a:solidFill>
              </a:rPr>
              <a:t>12. </a:t>
            </a:r>
            <a:r>
              <a:rPr lang="de-DE" sz="1800" b="0" kern="0" dirty="0">
                <a:solidFill>
                  <a:schemeClr val="tx1"/>
                </a:solidFill>
              </a:rPr>
              <a:t>Geschäftsjahr </a:t>
            </a:r>
            <a:r>
              <a:rPr lang="de-DE" sz="1800" b="0" kern="0" dirty="0" smtClean="0">
                <a:solidFill>
                  <a:schemeClr val="tx1"/>
                </a:solidFill>
              </a:rPr>
              <a:t>2020  </a:t>
            </a:r>
            <a:r>
              <a:rPr lang="de-DE" sz="1800" b="0" kern="0" dirty="0">
                <a:solidFill>
                  <a:schemeClr val="tx1"/>
                </a:solidFill>
              </a:rPr>
              <a:t>und Vorlage des Jahresabschlusses</a:t>
            </a:r>
          </a:p>
          <a:p>
            <a:pPr marL="495300" indent="-495300" eaLnBrk="1" hangingPunct="1">
              <a:buFontTx/>
              <a:buAutoNum type="arabicPeriod"/>
              <a:defRPr/>
            </a:pPr>
            <a:r>
              <a:rPr lang="de-DE" sz="1800" b="0" kern="0" dirty="0">
                <a:solidFill>
                  <a:schemeClr val="tx1"/>
                </a:solidFill>
              </a:rPr>
              <a:t>Bericht des Aufsichtsrats</a:t>
            </a:r>
          </a:p>
          <a:p>
            <a:pPr marL="495300" indent="-495300" eaLnBrk="1" hangingPunct="1">
              <a:buFontTx/>
              <a:buAutoNum type="arabicPeriod"/>
              <a:defRPr/>
            </a:pPr>
            <a:r>
              <a:rPr lang="de-DE" sz="1800" b="0" kern="0" dirty="0">
                <a:solidFill>
                  <a:schemeClr val="tx1"/>
                </a:solidFill>
              </a:rPr>
              <a:t>Bekanntgabe des Prüfungsergebnisses aus </a:t>
            </a:r>
            <a:r>
              <a:rPr lang="de-DE" sz="1800" b="0" kern="0" dirty="0" smtClean="0">
                <a:solidFill>
                  <a:schemeClr val="tx1"/>
                </a:solidFill>
              </a:rPr>
              <a:t>2019</a:t>
            </a:r>
            <a:endParaRPr lang="de-DE" sz="1800" b="0" kern="0" dirty="0">
              <a:solidFill>
                <a:schemeClr val="tx1"/>
              </a:solidFill>
            </a:endParaRPr>
          </a:p>
          <a:p>
            <a:pPr marL="495300" indent="-495300" eaLnBrk="1" hangingPunct="1">
              <a:buFontTx/>
              <a:buAutoNum type="arabicPeriod"/>
              <a:defRPr/>
            </a:pPr>
            <a:r>
              <a:rPr lang="de-DE" sz="1800" b="0" kern="0" dirty="0">
                <a:solidFill>
                  <a:srgbClr val="CC0099"/>
                </a:solidFill>
              </a:rPr>
              <a:t>Feststellung des Jahresabschlusses per </a:t>
            </a:r>
            <a:r>
              <a:rPr lang="de-DE" sz="1800" b="0" kern="0" dirty="0" smtClean="0">
                <a:solidFill>
                  <a:srgbClr val="CC0099"/>
                </a:solidFill>
              </a:rPr>
              <a:t>31.12.2020</a:t>
            </a:r>
            <a:endParaRPr lang="de-DE" sz="1800" b="0" kern="0" dirty="0">
              <a:solidFill>
                <a:srgbClr val="CC0099"/>
              </a:solidFill>
            </a:endParaRPr>
          </a:p>
          <a:p>
            <a:pPr marL="495300" indent="-495300" algn="ctr" eaLnBrk="1" hangingPunct="1">
              <a:spcBef>
                <a:spcPct val="50000"/>
              </a:spcBef>
              <a:spcAft>
                <a:spcPct val="0"/>
              </a:spcAft>
              <a:defRPr/>
            </a:pPr>
            <a:endParaRPr lang="de-DE" sz="2400" b="0" kern="0" dirty="0">
              <a:solidFill>
                <a:srgbClr val="000080"/>
              </a:solidFill>
            </a:endParaRPr>
          </a:p>
          <a:p>
            <a:pPr marL="495300" indent="-495300" algn="ctr" eaLnBrk="1" hangingPunct="1">
              <a:defRPr/>
            </a:pPr>
            <a:endParaRPr lang="de-DE" sz="2400" b="0" kern="0" dirty="0">
              <a:solidFill>
                <a:srgbClr val="000080"/>
              </a:solidFill>
            </a:endParaRPr>
          </a:p>
          <a:p>
            <a:pPr marL="495300" indent="-495300" algn="ctr" eaLnBrk="1" hangingPunct="1">
              <a:defRPr/>
            </a:pPr>
            <a:endParaRPr lang="de-DE" b="0" kern="0" dirty="0"/>
          </a:p>
        </p:txBody>
      </p:sp>
      <p:sp>
        <p:nvSpPr>
          <p:cNvPr id="6"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Tagesordnung zur Generalversammlung</a:t>
            </a:r>
            <a:r>
              <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rPr>
              <a:t> 2019</a:t>
            </a:r>
            <a:endPar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sp>
        <p:nvSpPr>
          <p:cNvPr id="8"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Tree>
    <p:extLst>
      <p:ext uri="{BB962C8B-B14F-4D97-AF65-F5344CB8AC3E}">
        <p14:creationId xmlns:p14="http://schemas.microsoft.com/office/powerpoint/2010/main" val="27059698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10">
                                            <p:txEl>
                                              <p:pRg st="4" end="4"/>
                                            </p:txEl>
                                          </p:spTgt>
                                        </p:tgtEl>
                                        <p:attrNameLst>
                                          <p:attrName>style.visibility</p:attrName>
                                        </p:attrNameLst>
                                      </p:cBhvr>
                                      <p:to>
                                        <p:strVal val="visible"/>
                                      </p:to>
                                    </p:set>
                                    <p:animEffect transition="in" filter="wipe(down)">
                                      <p:cBhvr>
                                        <p:cTn id="7" dur="1000"/>
                                        <p:tgtEl>
                                          <p:spTgt spid="1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a:defRPr/>
            </a:pPr>
            <a:endParaRPr lang="de-DE"/>
          </a:p>
        </p:txBody>
      </p:sp>
      <p:sp>
        <p:nvSpPr>
          <p:cNvPr id="9" name="Rectangle 7"/>
          <p:cNvSpPr txBox="1">
            <a:spLocks noChangeArrowheads="1"/>
          </p:cNvSpPr>
          <p:nvPr/>
        </p:nvSpPr>
        <p:spPr bwMode="auto">
          <a:xfrm>
            <a:off x="1071563" y="2071688"/>
            <a:ext cx="7072312"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0"/>
              </a:spcBef>
              <a:spcAft>
                <a:spcPct val="50000"/>
              </a:spcAft>
              <a:buNone/>
              <a:tabLst>
                <a:tab pos="457200" algn="l"/>
              </a:tabLst>
              <a:defRPr sz="2000" b="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244475" indent="-195263" algn="l" rtl="0" eaLnBrk="0" fontAlgn="base" hangingPunct="0">
              <a:spcBef>
                <a:spcPct val="0"/>
              </a:spcBef>
              <a:spcAft>
                <a:spcPct val="50000"/>
              </a:spcAft>
              <a:buClr>
                <a:schemeClr val="tx1"/>
              </a:buClr>
              <a:buSzPct val="80000"/>
              <a:buFont typeface="Arial" panose="020B0604020202020204" pitchFamily="34" charset="0"/>
              <a:buChar char="•"/>
              <a:tabLst>
                <a:tab pos="457200" algn="l"/>
              </a:tabLst>
              <a:defRPr sz="2000">
                <a:solidFill>
                  <a:schemeClr val="tx2"/>
                </a:solidFill>
                <a:latin typeface="Tahoma" panose="020B0604030504040204" pitchFamily="34" charset="0"/>
                <a:ea typeface="Tahoma" panose="020B0604030504040204" pitchFamily="34" charset="0"/>
                <a:cs typeface="Tahoma" panose="020B0604030504040204" pitchFamily="34" charset="0"/>
              </a:defRPr>
            </a:lvl2pPr>
            <a:lvl3pPr marL="533400" indent="-152400" algn="l" rtl="0" eaLnBrk="0" fontAlgn="base" hangingPunct="0">
              <a:spcBef>
                <a:spcPct val="0"/>
              </a:spcBef>
              <a:spcAft>
                <a:spcPct val="50000"/>
              </a:spcAft>
              <a:buSzPct val="80000"/>
              <a:buChar char="•"/>
              <a:tabLst>
                <a:tab pos="457200" algn="l"/>
              </a:tabLst>
              <a:defRPr sz="1800">
                <a:solidFill>
                  <a:schemeClr val="tx2"/>
                </a:solidFill>
                <a:latin typeface="Tahoma" panose="020B0604030504040204" pitchFamily="34" charset="0"/>
                <a:ea typeface="Tahoma" panose="020B0604030504040204" pitchFamily="34" charset="0"/>
                <a:cs typeface="Tahoma" panose="020B0604030504040204" pitchFamily="34" charset="0"/>
              </a:defRPr>
            </a:lvl3pPr>
            <a:lvl4pPr marL="849313" indent="-152400" algn="l" rtl="0" eaLnBrk="0" fontAlgn="base" hangingPunct="0">
              <a:spcBef>
                <a:spcPct val="0"/>
              </a:spcBef>
              <a:spcAft>
                <a:spcPct val="50000"/>
              </a:spcAft>
              <a:buSzPct val="80000"/>
              <a:buChar char="•"/>
              <a:tabLst>
                <a:tab pos="457200" algn="l"/>
              </a:tabLst>
              <a:defRPr sz="1800">
                <a:solidFill>
                  <a:schemeClr val="tx2"/>
                </a:solidFill>
                <a:latin typeface="Tahoma" panose="020B0604030504040204" pitchFamily="34" charset="0"/>
                <a:ea typeface="Tahoma" panose="020B0604030504040204" pitchFamily="34" charset="0"/>
                <a:cs typeface="Tahoma" panose="020B0604030504040204" pitchFamily="34" charset="0"/>
              </a:defRPr>
            </a:lvl4pPr>
            <a:lvl5pPr marL="1165225" indent="-163513" algn="l" rtl="0" eaLnBrk="0" fontAlgn="base" hangingPunct="0">
              <a:spcBef>
                <a:spcPct val="0"/>
              </a:spcBef>
              <a:spcAft>
                <a:spcPct val="50000"/>
              </a:spcAft>
              <a:buSzPct val="80000"/>
              <a:buChar char="•"/>
              <a:tabLst>
                <a:tab pos="457200" algn="l"/>
              </a:tabLst>
              <a:defRPr sz="2000">
                <a:solidFill>
                  <a:schemeClr val="tx2"/>
                </a:solidFill>
                <a:latin typeface="Tahoma" panose="020B0604030504040204" pitchFamily="34" charset="0"/>
                <a:ea typeface="Tahoma" panose="020B0604030504040204" pitchFamily="34" charset="0"/>
                <a:cs typeface="Tahoma" panose="020B0604030504040204" pitchFamily="34" charset="0"/>
              </a:defRPr>
            </a:lvl5pPr>
            <a:lvl6pPr marL="1622425" indent="-163513" algn="l" rtl="0" fontAlgn="base">
              <a:spcBef>
                <a:spcPct val="0"/>
              </a:spcBef>
              <a:spcAft>
                <a:spcPct val="50000"/>
              </a:spcAft>
              <a:buSzPct val="80000"/>
              <a:buChar char="•"/>
              <a:tabLst>
                <a:tab pos="457200" algn="l"/>
              </a:tabLst>
              <a:defRPr sz="2100">
                <a:solidFill>
                  <a:schemeClr val="tx1"/>
                </a:solidFill>
                <a:latin typeface="+mn-lt"/>
              </a:defRPr>
            </a:lvl6pPr>
            <a:lvl7pPr marL="2079625" indent="-163513" algn="l" rtl="0" fontAlgn="base">
              <a:spcBef>
                <a:spcPct val="0"/>
              </a:spcBef>
              <a:spcAft>
                <a:spcPct val="50000"/>
              </a:spcAft>
              <a:buSzPct val="80000"/>
              <a:buChar char="•"/>
              <a:tabLst>
                <a:tab pos="457200" algn="l"/>
              </a:tabLst>
              <a:defRPr sz="2100">
                <a:solidFill>
                  <a:schemeClr val="tx1"/>
                </a:solidFill>
                <a:latin typeface="+mn-lt"/>
              </a:defRPr>
            </a:lvl7pPr>
            <a:lvl8pPr marL="2536825" indent="-163513" algn="l" rtl="0" fontAlgn="base">
              <a:spcBef>
                <a:spcPct val="0"/>
              </a:spcBef>
              <a:spcAft>
                <a:spcPct val="50000"/>
              </a:spcAft>
              <a:buSzPct val="80000"/>
              <a:buChar char="•"/>
              <a:tabLst>
                <a:tab pos="457200" algn="l"/>
              </a:tabLst>
              <a:defRPr sz="2100">
                <a:solidFill>
                  <a:schemeClr val="tx1"/>
                </a:solidFill>
                <a:latin typeface="+mn-lt"/>
              </a:defRPr>
            </a:lvl8pPr>
            <a:lvl9pPr marL="2994025" indent="-163513" algn="l" rtl="0" fontAlgn="base">
              <a:spcBef>
                <a:spcPct val="0"/>
              </a:spcBef>
              <a:spcAft>
                <a:spcPct val="50000"/>
              </a:spcAft>
              <a:buSzPct val="80000"/>
              <a:buChar char="•"/>
              <a:tabLst>
                <a:tab pos="457200" algn="l"/>
              </a:tabLst>
              <a:defRPr sz="2100">
                <a:solidFill>
                  <a:schemeClr val="tx1"/>
                </a:solidFill>
                <a:latin typeface="+mn-lt"/>
              </a:defRPr>
            </a:lvl9pPr>
          </a:lstStyle>
          <a:p>
            <a:pPr marL="495300" indent="-495300" eaLnBrk="1" hangingPunct="1">
              <a:buFontTx/>
              <a:buAutoNum type="arabicPeriod"/>
              <a:defRPr/>
            </a:pPr>
            <a:r>
              <a:rPr lang="de-DE" sz="1800" b="0" kern="0" dirty="0">
                <a:solidFill>
                  <a:schemeClr val="tx1"/>
                </a:solidFill>
              </a:rPr>
              <a:t>Eröffnung und Begrüßung</a:t>
            </a:r>
          </a:p>
          <a:p>
            <a:pPr marL="495300" indent="-495300" eaLnBrk="1" hangingPunct="1">
              <a:buFontTx/>
              <a:buAutoNum type="arabicPeriod"/>
              <a:defRPr/>
            </a:pPr>
            <a:r>
              <a:rPr lang="de-DE" sz="1800" b="0" kern="0" dirty="0">
                <a:solidFill>
                  <a:schemeClr val="tx1"/>
                </a:solidFill>
              </a:rPr>
              <a:t>Bericht des Vorstands über das </a:t>
            </a:r>
            <a:r>
              <a:rPr lang="de-DE" sz="1800" b="0" kern="0" dirty="0" smtClean="0">
                <a:solidFill>
                  <a:schemeClr val="tx1"/>
                </a:solidFill>
              </a:rPr>
              <a:t>12. </a:t>
            </a:r>
            <a:r>
              <a:rPr lang="de-DE" sz="1800" b="0" kern="0" dirty="0">
                <a:solidFill>
                  <a:schemeClr val="tx1"/>
                </a:solidFill>
              </a:rPr>
              <a:t>Geschäftsjahr </a:t>
            </a:r>
            <a:r>
              <a:rPr lang="de-DE" sz="1800" b="0" kern="0" dirty="0" smtClean="0">
                <a:solidFill>
                  <a:schemeClr val="tx1"/>
                </a:solidFill>
              </a:rPr>
              <a:t>2020  </a:t>
            </a:r>
            <a:r>
              <a:rPr lang="de-DE" sz="1800" b="0" kern="0" dirty="0">
                <a:solidFill>
                  <a:schemeClr val="tx1"/>
                </a:solidFill>
              </a:rPr>
              <a:t>und Vorlage des Jahresabschlusses</a:t>
            </a:r>
          </a:p>
          <a:p>
            <a:pPr marL="495300" indent="-495300" eaLnBrk="1" hangingPunct="1">
              <a:buFontTx/>
              <a:buAutoNum type="arabicPeriod"/>
              <a:defRPr/>
            </a:pPr>
            <a:r>
              <a:rPr lang="de-DE" sz="1800" b="0" kern="0" dirty="0">
                <a:solidFill>
                  <a:schemeClr val="tx1"/>
                </a:solidFill>
              </a:rPr>
              <a:t>Bericht des Aufsichtsrats</a:t>
            </a:r>
          </a:p>
          <a:p>
            <a:pPr marL="495300" indent="-495300" eaLnBrk="1" hangingPunct="1">
              <a:buFontTx/>
              <a:buAutoNum type="arabicPeriod"/>
              <a:defRPr/>
            </a:pPr>
            <a:r>
              <a:rPr lang="de-DE" sz="1800" b="0" kern="0" dirty="0">
                <a:solidFill>
                  <a:schemeClr val="tx1"/>
                </a:solidFill>
              </a:rPr>
              <a:t>Bekanntgabe des Prüfungsergebnisses aus </a:t>
            </a:r>
            <a:r>
              <a:rPr lang="de-DE" sz="1800" b="0" kern="0" dirty="0" smtClean="0">
                <a:solidFill>
                  <a:schemeClr val="tx1"/>
                </a:solidFill>
              </a:rPr>
              <a:t>2020</a:t>
            </a:r>
            <a:endParaRPr lang="de-DE" sz="1800" b="0" kern="0" dirty="0">
              <a:solidFill>
                <a:schemeClr val="tx1"/>
              </a:solidFill>
            </a:endParaRPr>
          </a:p>
          <a:p>
            <a:pPr marL="495300" indent="-495300" eaLnBrk="1" hangingPunct="1">
              <a:buFontTx/>
              <a:buAutoNum type="arabicPeriod"/>
              <a:defRPr/>
            </a:pPr>
            <a:r>
              <a:rPr lang="de-DE" sz="1800" b="0" kern="0" dirty="0">
                <a:solidFill>
                  <a:schemeClr val="tx1"/>
                </a:solidFill>
              </a:rPr>
              <a:t>Feststellung des Jahresabschlusses per </a:t>
            </a:r>
            <a:r>
              <a:rPr lang="de-DE" sz="1800" b="0" kern="0" dirty="0" smtClean="0">
                <a:solidFill>
                  <a:schemeClr val="tx1"/>
                </a:solidFill>
              </a:rPr>
              <a:t>31.12.2020</a:t>
            </a:r>
            <a:endParaRPr lang="de-DE" sz="1800" b="0" kern="0" dirty="0">
              <a:solidFill>
                <a:schemeClr val="tx1"/>
              </a:solidFill>
            </a:endParaRPr>
          </a:p>
          <a:p>
            <a:pPr marL="495300" indent="-495300" eaLnBrk="1" hangingPunct="1">
              <a:buFontTx/>
              <a:buAutoNum type="arabicPeriod"/>
              <a:defRPr/>
            </a:pPr>
            <a:r>
              <a:rPr lang="de-DE" sz="1800" b="0" kern="0" dirty="0">
                <a:solidFill>
                  <a:srgbClr val="CC0099"/>
                </a:solidFill>
              </a:rPr>
              <a:t>Beschlussfassung über die Ergebnisverwendung</a:t>
            </a:r>
          </a:p>
          <a:p>
            <a:pPr marL="495300" indent="-495300" algn="ctr" eaLnBrk="1" hangingPunct="1">
              <a:spcBef>
                <a:spcPct val="50000"/>
              </a:spcBef>
              <a:spcAft>
                <a:spcPct val="0"/>
              </a:spcAft>
              <a:defRPr/>
            </a:pPr>
            <a:endParaRPr lang="de-DE" sz="2400" b="0" kern="0" dirty="0">
              <a:solidFill>
                <a:srgbClr val="000080"/>
              </a:solidFill>
            </a:endParaRPr>
          </a:p>
          <a:p>
            <a:pPr marL="495300" indent="-495300" algn="ctr" eaLnBrk="1" hangingPunct="1">
              <a:defRPr/>
            </a:pPr>
            <a:endParaRPr lang="de-DE" sz="2400" b="0" kern="0" dirty="0">
              <a:solidFill>
                <a:srgbClr val="000080"/>
              </a:solidFill>
            </a:endParaRPr>
          </a:p>
          <a:p>
            <a:pPr marL="495300" indent="-495300" algn="ctr" eaLnBrk="1" hangingPunct="1">
              <a:defRPr/>
            </a:pPr>
            <a:endParaRPr lang="de-DE" b="0" kern="0" dirty="0"/>
          </a:p>
        </p:txBody>
      </p:sp>
      <p:sp>
        <p:nvSpPr>
          <p:cNvPr id="6"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Tagesordnung zur Generalversammlung</a:t>
            </a:r>
            <a:r>
              <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rPr>
              <a:t> </a:t>
            </a:r>
            <a:r>
              <a:rPr kumimoji="0" lang="de-DE" sz="2000" b="1" i="0" u="none" strike="noStrike" kern="0" cap="none" spc="0" normalizeH="0" noProof="0" dirty="0" smtClean="0">
                <a:ln>
                  <a:noFill/>
                </a:ln>
                <a:solidFill>
                  <a:schemeClr val="tx1">
                    <a:lumMod val="65000"/>
                    <a:lumOff val="35000"/>
                  </a:schemeClr>
                </a:solidFill>
                <a:effectLst/>
                <a:uLnTx/>
                <a:uFillTx/>
                <a:latin typeface="Tahoma" pitchFamily="34" charset="0"/>
                <a:ea typeface="+mn-ea"/>
                <a:cs typeface="Tahoma" pitchFamily="34" charset="0"/>
              </a:rPr>
              <a:t>2020</a:t>
            </a:r>
            <a:endPar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sp>
        <p:nvSpPr>
          <p:cNvPr id="8"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Tree>
    <p:extLst>
      <p:ext uri="{BB962C8B-B14F-4D97-AF65-F5344CB8AC3E}">
        <p14:creationId xmlns:p14="http://schemas.microsoft.com/office/powerpoint/2010/main" val="371324447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9">
                                            <p:txEl>
                                              <p:pRg st="5" end="5"/>
                                            </p:txEl>
                                          </p:spTgt>
                                        </p:tgtEl>
                                        <p:attrNameLst>
                                          <p:attrName>style.visibility</p:attrName>
                                        </p:attrNameLst>
                                      </p:cBhvr>
                                      <p:to>
                                        <p:strVal val="visible"/>
                                      </p:to>
                                    </p:set>
                                    <p:animEffect transition="in" filter="wipe(down)">
                                      <p:cBhvr>
                                        <p:cTn id="7" dur="1000"/>
                                        <p:tgtEl>
                                          <p:spTgt spid="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pPr>
              <a:defRPr/>
            </a:pPr>
            <a:endParaRPr lang="de-DE"/>
          </a:p>
        </p:txBody>
      </p:sp>
      <p:sp>
        <p:nvSpPr>
          <p:cNvPr id="6"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Beschlussfassung über die Ergebnisverwendung</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graphicFrame>
        <p:nvGraphicFramePr>
          <p:cNvPr id="4" name="Tabelle 3"/>
          <p:cNvGraphicFramePr>
            <a:graphicFrameLocks noGrp="1"/>
          </p:cNvGraphicFramePr>
          <p:nvPr>
            <p:extLst>
              <p:ext uri="{D42A27DB-BD31-4B8C-83A1-F6EECF244321}">
                <p14:modId xmlns:p14="http://schemas.microsoft.com/office/powerpoint/2010/main" val="3699512520"/>
              </p:ext>
            </p:extLst>
          </p:nvPr>
        </p:nvGraphicFramePr>
        <p:xfrm>
          <a:off x="1043608" y="2132856"/>
          <a:ext cx="6720408" cy="1854200"/>
        </p:xfrm>
        <a:graphic>
          <a:graphicData uri="http://schemas.openxmlformats.org/drawingml/2006/table">
            <a:tbl>
              <a:tblPr firstRow="1" bandRow="1">
                <a:tableStyleId>{5C22544A-7EE6-4342-B048-85BDC9FD1C3A}</a:tableStyleId>
              </a:tblPr>
              <a:tblGrid>
                <a:gridCol w="4752528">
                  <a:extLst>
                    <a:ext uri="{9D8B030D-6E8A-4147-A177-3AD203B41FA5}">
                      <a16:colId xmlns:a16="http://schemas.microsoft.com/office/drawing/2014/main" val="20000"/>
                    </a:ext>
                  </a:extLst>
                </a:gridCol>
                <a:gridCol w="1967880">
                  <a:extLst>
                    <a:ext uri="{9D8B030D-6E8A-4147-A177-3AD203B41FA5}">
                      <a16:colId xmlns:a16="http://schemas.microsoft.com/office/drawing/2014/main" val="20001"/>
                    </a:ext>
                  </a:extLst>
                </a:gridCol>
              </a:tblGrid>
              <a:tr h="370840">
                <a:tc>
                  <a:txBody>
                    <a:bodyPr/>
                    <a:lstStyle/>
                    <a:p>
                      <a:r>
                        <a:rPr lang="de-DE" dirty="0">
                          <a:solidFill>
                            <a:schemeClr val="tx1"/>
                          </a:solidFill>
                        </a:rPr>
                        <a:t>Jahresergebnis nach Steuern:</a:t>
                      </a:r>
                    </a:p>
                  </a:txBody>
                  <a:tcPr/>
                </a:tc>
                <a:tc>
                  <a:txBody>
                    <a:bodyPr/>
                    <a:lstStyle/>
                    <a:p>
                      <a:pPr algn="r"/>
                      <a:r>
                        <a:rPr lang="de-DE" dirty="0" smtClean="0">
                          <a:solidFill>
                            <a:schemeClr val="tx1"/>
                          </a:solidFill>
                        </a:rPr>
                        <a:t>130.198,14 </a:t>
                      </a:r>
                      <a:r>
                        <a:rPr lang="de-DE" dirty="0">
                          <a:solidFill>
                            <a:schemeClr val="tx1"/>
                          </a:solidFill>
                        </a:rPr>
                        <a:t>€</a:t>
                      </a:r>
                    </a:p>
                  </a:txBody>
                  <a:tcPr/>
                </a:tc>
                <a:extLst>
                  <a:ext uri="{0D108BD9-81ED-4DB2-BD59-A6C34878D82A}">
                    <a16:rowId xmlns:a16="http://schemas.microsoft.com/office/drawing/2014/main" val="10000"/>
                  </a:ext>
                </a:extLst>
              </a:tr>
              <a:tr h="370840">
                <a:tc>
                  <a:txBody>
                    <a:bodyPr/>
                    <a:lstStyle/>
                    <a:p>
                      <a:r>
                        <a:rPr lang="de-DE" dirty="0">
                          <a:solidFill>
                            <a:schemeClr val="tx1"/>
                          </a:solidFill>
                        </a:rPr>
                        <a:t>Bilanzverlust per </a:t>
                      </a:r>
                      <a:r>
                        <a:rPr lang="de-DE" dirty="0" smtClean="0">
                          <a:solidFill>
                            <a:schemeClr val="tx1"/>
                          </a:solidFill>
                        </a:rPr>
                        <a:t>31.12.2020:</a:t>
                      </a:r>
                      <a:endParaRPr lang="de-DE" dirty="0">
                        <a:solidFill>
                          <a:schemeClr val="tx1"/>
                        </a:solidFill>
                      </a:endParaRPr>
                    </a:p>
                  </a:txBody>
                  <a:tcPr/>
                </a:tc>
                <a:tc>
                  <a:txBody>
                    <a:bodyPr/>
                    <a:lstStyle/>
                    <a:p>
                      <a:pPr algn="r"/>
                      <a:r>
                        <a:rPr lang="de-DE" dirty="0" smtClean="0">
                          <a:solidFill>
                            <a:schemeClr val="tx1"/>
                          </a:solidFill>
                        </a:rPr>
                        <a:t>48.470,33 </a:t>
                      </a:r>
                      <a:r>
                        <a:rPr lang="de-DE" dirty="0">
                          <a:solidFill>
                            <a:schemeClr val="tx1"/>
                          </a:solidFill>
                        </a:rPr>
                        <a:t>€</a:t>
                      </a:r>
                    </a:p>
                  </a:txBody>
                  <a:tcPr/>
                </a:tc>
                <a:extLst>
                  <a:ext uri="{0D108BD9-81ED-4DB2-BD59-A6C34878D82A}">
                    <a16:rowId xmlns:a16="http://schemas.microsoft.com/office/drawing/2014/main" val="10001"/>
                  </a:ext>
                </a:extLst>
              </a:tr>
              <a:tr h="370840">
                <a:tc>
                  <a:txBody>
                    <a:bodyPr/>
                    <a:lstStyle/>
                    <a:p>
                      <a:r>
                        <a:rPr lang="de-DE" dirty="0">
                          <a:solidFill>
                            <a:schemeClr val="tx1"/>
                          </a:solidFill>
                        </a:rPr>
                        <a:t>Dividende: 0%</a:t>
                      </a:r>
                    </a:p>
                  </a:txBody>
                  <a:tcPr/>
                </a:tc>
                <a:tc>
                  <a:txBody>
                    <a:bodyPr/>
                    <a:lstStyle/>
                    <a:p>
                      <a:pPr algn="r"/>
                      <a:r>
                        <a:rPr lang="de-DE" dirty="0">
                          <a:solidFill>
                            <a:schemeClr val="tx1"/>
                          </a:solidFill>
                        </a:rPr>
                        <a:t>0,00 €</a:t>
                      </a:r>
                    </a:p>
                  </a:txBody>
                  <a:tcPr/>
                </a:tc>
                <a:extLst>
                  <a:ext uri="{0D108BD9-81ED-4DB2-BD59-A6C34878D82A}">
                    <a16:rowId xmlns:a16="http://schemas.microsoft.com/office/drawing/2014/main" val="10002"/>
                  </a:ext>
                </a:extLst>
              </a:tr>
              <a:tr h="370840">
                <a:tc>
                  <a:txBody>
                    <a:bodyPr/>
                    <a:lstStyle/>
                    <a:p>
                      <a:r>
                        <a:rPr lang="de-DE" dirty="0">
                          <a:solidFill>
                            <a:schemeClr val="tx1"/>
                          </a:solidFill>
                        </a:rPr>
                        <a:t>Gesetzliche Rücklage:</a:t>
                      </a:r>
                    </a:p>
                  </a:txBody>
                  <a:tcPr/>
                </a:tc>
                <a:tc>
                  <a:txBody>
                    <a:bodyPr/>
                    <a:lstStyle/>
                    <a:p>
                      <a:pPr algn="r"/>
                      <a:r>
                        <a:rPr lang="de-DE" dirty="0" smtClean="0">
                          <a:solidFill>
                            <a:schemeClr val="tx1"/>
                          </a:solidFill>
                        </a:rPr>
                        <a:t>33.806,96 €</a:t>
                      </a:r>
                      <a:endParaRPr lang="de-DE" dirty="0">
                        <a:solidFill>
                          <a:schemeClr val="tx1"/>
                        </a:solidFill>
                      </a:endParaRPr>
                    </a:p>
                  </a:txBody>
                  <a:tcPr/>
                </a:tc>
                <a:extLst>
                  <a:ext uri="{0D108BD9-81ED-4DB2-BD59-A6C34878D82A}">
                    <a16:rowId xmlns:a16="http://schemas.microsoft.com/office/drawing/2014/main" val="10003"/>
                  </a:ext>
                </a:extLst>
              </a:tr>
              <a:tr h="370840">
                <a:tc>
                  <a:txBody>
                    <a:bodyPr/>
                    <a:lstStyle/>
                    <a:p>
                      <a:r>
                        <a:rPr lang="de-DE" dirty="0">
                          <a:solidFill>
                            <a:schemeClr val="tx1"/>
                          </a:solidFill>
                        </a:rPr>
                        <a:t>Verlustvortrag auf neue Rechnung:</a:t>
                      </a:r>
                    </a:p>
                  </a:txBody>
                  <a:tcPr/>
                </a:tc>
                <a:tc>
                  <a:txBody>
                    <a:bodyPr/>
                    <a:lstStyle/>
                    <a:p>
                      <a:pPr algn="r"/>
                      <a:r>
                        <a:rPr lang="de-DE" dirty="0" smtClean="0">
                          <a:solidFill>
                            <a:schemeClr val="tx1"/>
                          </a:solidFill>
                        </a:rPr>
                        <a:t>  48.470,33 €</a:t>
                      </a:r>
                      <a:endParaRPr lang="de-DE" dirty="0">
                        <a:solidFill>
                          <a:schemeClr val="tx1"/>
                        </a:solidFill>
                      </a:endParaRPr>
                    </a:p>
                  </a:txBody>
                  <a:tcPr/>
                </a:tc>
                <a:extLst>
                  <a:ext uri="{0D108BD9-81ED-4DB2-BD59-A6C34878D82A}">
                    <a16:rowId xmlns:a16="http://schemas.microsoft.com/office/drawing/2014/main" val="10004"/>
                  </a:ext>
                </a:extLst>
              </a:tr>
            </a:tbl>
          </a:graphicData>
        </a:graphic>
      </p:graphicFrame>
      <p:sp>
        <p:nvSpPr>
          <p:cNvPr id="5" name="Rechteck 4"/>
          <p:cNvSpPr/>
          <p:nvPr/>
        </p:nvSpPr>
        <p:spPr>
          <a:xfrm>
            <a:off x="1043608" y="4509120"/>
            <a:ext cx="6768752" cy="400110"/>
          </a:xfrm>
          <a:prstGeom prst="rect">
            <a:avLst/>
          </a:prstGeom>
        </p:spPr>
        <p:txBody>
          <a:bodyPr wrap="square">
            <a:spAutoFit/>
          </a:bodyPr>
          <a:lstStyle/>
          <a:p>
            <a:pPr marL="495300" indent="-495300">
              <a:spcBef>
                <a:spcPct val="50000"/>
              </a:spcBef>
            </a:pPr>
            <a:r>
              <a:rPr lang="de-DE" altLang="de-DE" sz="2000" b="0" dirty="0">
                <a:solidFill>
                  <a:srgbClr val="CC0099"/>
                </a:solidFill>
                <a:latin typeface="Tahoma" pitchFamily="34" charset="0"/>
                <a:cs typeface="Tahoma" pitchFamily="34" charset="0"/>
              </a:rPr>
              <a:t>Abstimmung über die Ergebnisverwendung</a:t>
            </a:r>
          </a:p>
        </p:txBody>
      </p:sp>
      <p:sp>
        <p:nvSpPr>
          <p:cNvPr id="8"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Tree>
    <p:extLst>
      <p:ext uri="{BB962C8B-B14F-4D97-AF65-F5344CB8AC3E}">
        <p14:creationId xmlns:p14="http://schemas.microsoft.com/office/powerpoint/2010/main" val="1599933853"/>
      </p:ext>
    </p:extLst>
  </p:cSld>
  <p:clrMapOvr>
    <a:masterClrMapping/>
  </p:clrMapOvr>
  <p:transition spd="slow">
    <p:wipe dir="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a:defRPr/>
            </a:pPr>
            <a:endParaRPr lang="de-DE"/>
          </a:p>
        </p:txBody>
      </p:sp>
      <p:sp>
        <p:nvSpPr>
          <p:cNvPr id="7" name="Rectangle 7"/>
          <p:cNvSpPr txBox="1">
            <a:spLocks noChangeArrowheads="1"/>
          </p:cNvSpPr>
          <p:nvPr/>
        </p:nvSpPr>
        <p:spPr bwMode="auto">
          <a:xfrm>
            <a:off x="1071563" y="2071688"/>
            <a:ext cx="7072312"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0"/>
              </a:spcBef>
              <a:spcAft>
                <a:spcPct val="50000"/>
              </a:spcAft>
              <a:buNone/>
              <a:tabLst>
                <a:tab pos="457200" algn="l"/>
              </a:tabLst>
              <a:defRPr sz="2000" b="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244475" indent="-195263" algn="l" rtl="0" eaLnBrk="0" fontAlgn="base" hangingPunct="0">
              <a:spcBef>
                <a:spcPct val="0"/>
              </a:spcBef>
              <a:spcAft>
                <a:spcPct val="50000"/>
              </a:spcAft>
              <a:buClr>
                <a:schemeClr val="tx1"/>
              </a:buClr>
              <a:buSzPct val="80000"/>
              <a:buFont typeface="Arial" panose="020B0604020202020204" pitchFamily="34" charset="0"/>
              <a:buChar char="•"/>
              <a:tabLst>
                <a:tab pos="457200" algn="l"/>
              </a:tabLst>
              <a:defRPr sz="2000">
                <a:solidFill>
                  <a:schemeClr val="tx2"/>
                </a:solidFill>
                <a:latin typeface="Tahoma" panose="020B0604030504040204" pitchFamily="34" charset="0"/>
                <a:ea typeface="Tahoma" panose="020B0604030504040204" pitchFamily="34" charset="0"/>
                <a:cs typeface="Tahoma" panose="020B0604030504040204" pitchFamily="34" charset="0"/>
              </a:defRPr>
            </a:lvl2pPr>
            <a:lvl3pPr marL="533400" indent="-152400" algn="l" rtl="0" eaLnBrk="0" fontAlgn="base" hangingPunct="0">
              <a:spcBef>
                <a:spcPct val="0"/>
              </a:spcBef>
              <a:spcAft>
                <a:spcPct val="50000"/>
              </a:spcAft>
              <a:buSzPct val="80000"/>
              <a:buChar char="•"/>
              <a:tabLst>
                <a:tab pos="457200" algn="l"/>
              </a:tabLst>
              <a:defRPr sz="1800">
                <a:solidFill>
                  <a:schemeClr val="tx2"/>
                </a:solidFill>
                <a:latin typeface="Tahoma" panose="020B0604030504040204" pitchFamily="34" charset="0"/>
                <a:ea typeface="Tahoma" panose="020B0604030504040204" pitchFamily="34" charset="0"/>
                <a:cs typeface="Tahoma" panose="020B0604030504040204" pitchFamily="34" charset="0"/>
              </a:defRPr>
            </a:lvl3pPr>
            <a:lvl4pPr marL="849313" indent="-152400" algn="l" rtl="0" eaLnBrk="0" fontAlgn="base" hangingPunct="0">
              <a:spcBef>
                <a:spcPct val="0"/>
              </a:spcBef>
              <a:spcAft>
                <a:spcPct val="50000"/>
              </a:spcAft>
              <a:buSzPct val="80000"/>
              <a:buChar char="•"/>
              <a:tabLst>
                <a:tab pos="457200" algn="l"/>
              </a:tabLst>
              <a:defRPr sz="1800">
                <a:solidFill>
                  <a:schemeClr val="tx2"/>
                </a:solidFill>
                <a:latin typeface="Tahoma" panose="020B0604030504040204" pitchFamily="34" charset="0"/>
                <a:ea typeface="Tahoma" panose="020B0604030504040204" pitchFamily="34" charset="0"/>
                <a:cs typeface="Tahoma" panose="020B0604030504040204" pitchFamily="34" charset="0"/>
              </a:defRPr>
            </a:lvl4pPr>
            <a:lvl5pPr marL="1165225" indent="-163513" algn="l" rtl="0" eaLnBrk="0" fontAlgn="base" hangingPunct="0">
              <a:spcBef>
                <a:spcPct val="0"/>
              </a:spcBef>
              <a:spcAft>
                <a:spcPct val="50000"/>
              </a:spcAft>
              <a:buSzPct val="80000"/>
              <a:buChar char="•"/>
              <a:tabLst>
                <a:tab pos="457200" algn="l"/>
              </a:tabLst>
              <a:defRPr sz="2000">
                <a:solidFill>
                  <a:schemeClr val="tx2"/>
                </a:solidFill>
                <a:latin typeface="Tahoma" panose="020B0604030504040204" pitchFamily="34" charset="0"/>
                <a:ea typeface="Tahoma" panose="020B0604030504040204" pitchFamily="34" charset="0"/>
                <a:cs typeface="Tahoma" panose="020B0604030504040204" pitchFamily="34" charset="0"/>
              </a:defRPr>
            </a:lvl5pPr>
            <a:lvl6pPr marL="1622425" indent="-163513" algn="l" rtl="0" fontAlgn="base">
              <a:spcBef>
                <a:spcPct val="0"/>
              </a:spcBef>
              <a:spcAft>
                <a:spcPct val="50000"/>
              </a:spcAft>
              <a:buSzPct val="80000"/>
              <a:buChar char="•"/>
              <a:tabLst>
                <a:tab pos="457200" algn="l"/>
              </a:tabLst>
              <a:defRPr sz="2100">
                <a:solidFill>
                  <a:schemeClr val="tx1"/>
                </a:solidFill>
                <a:latin typeface="+mn-lt"/>
              </a:defRPr>
            </a:lvl6pPr>
            <a:lvl7pPr marL="2079625" indent="-163513" algn="l" rtl="0" fontAlgn="base">
              <a:spcBef>
                <a:spcPct val="0"/>
              </a:spcBef>
              <a:spcAft>
                <a:spcPct val="50000"/>
              </a:spcAft>
              <a:buSzPct val="80000"/>
              <a:buChar char="•"/>
              <a:tabLst>
                <a:tab pos="457200" algn="l"/>
              </a:tabLst>
              <a:defRPr sz="2100">
                <a:solidFill>
                  <a:schemeClr val="tx1"/>
                </a:solidFill>
                <a:latin typeface="+mn-lt"/>
              </a:defRPr>
            </a:lvl7pPr>
            <a:lvl8pPr marL="2536825" indent="-163513" algn="l" rtl="0" fontAlgn="base">
              <a:spcBef>
                <a:spcPct val="0"/>
              </a:spcBef>
              <a:spcAft>
                <a:spcPct val="50000"/>
              </a:spcAft>
              <a:buSzPct val="80000"/>
              <a:buChar char="•"/>
              <a:tabLst>
                <a:tab pos="457200" algn="l"/>
              </a:tabLst>
              <a:defRPr sz="2100">
                <a:solidFill>
                  <a:schemeClr val="tx1"/>
                </a:solidFill>
                <a:latin typeface="+mn-lt"/>
              </a:defRPr>
            </a:lvl8pPr>
            <a:lvl9pPr marL="2994025" indent="-163513" algn="l" rtl="0" fontAlgn="base">
              <a:spcBef>
                <a:spcPct val="0"/>
              </a:spcBef>
              <a:spcAft>
                <a:spcPct val="50000"/>
              </a:spcAft>
              <a:buSzPct val="80000"/>
              <a:buChar char="•"/>
              <a:tabLst>
                <a:tab pos="457200" algn="l"/>
              </a:tabLst>
              <a:defRPr sz="2100">
                <a:solidFill>
                  <a:schemeClr val="tx1"/>
                </a:solidFill>
                <a:latin typeface="+mn-lt"/>
              </a:defRPr>
            </a:lvl9pPr>
          </a:lstStyle>
          <a:p>
            <a:pPr marL="495300" indent="-495300" eaLnBrk="1" hangingPunct="1">
              <a:buFontTx/>
              <a:buAutoNum type="arabicPeriod"/>
              <a:defRPr/>
            </a:pPr>
            <a:r>
              <a:rPr lang="de-DE" sz="1800" b="0" kern="0" dirty="0">
                <a:solidFill>
                  <a:schemeClr val="tx1"/>
                </a:solidFill>
              </a:rPr>
              <a:t>Eröffnung und Begrüßung</a:t>
            </a:r>
          </a:p>
          <a:p>
            <a:pPr marL="495300" indent="-495300" eaLnBrk="1" hangingPunct="1">
              <a:buFontTx/>
              <a:buAutoNum type="arabicPeriod"/>
              <a:defRPr/>
            </a:pPr>
            <a:r>
              <a:rPr lang="de-DE" sz="1800" b="0" kern="0" dirty="0">
                <a:solidFill>
                  <a:schemeClr val="tx1"/>
                </a:solidFill>
              </a:rPr>
              <a:t>Bericht des Vorstands über das </a:t>
            </a:r>
            <a:r>
              <a:rPr lang="de-DE" sz="1800" b="0" kern="0" dirty="0" smtClean="0">
                <a:solidFill>
                  <a:schemeClr val="tx1"/>
                </a:solidFill>
              </a:rPr>
              <a:t>12. </a:t>
            </a:r>
            <a:r>
              <a:rPr lang="de-DE" sz="1800" b="0" kern="0" dirty="0">
                <a:solidFill>
                  <a:schemeClr val="tx1"/>
                </a:solidFill>
              </a:rPr>
              <a:t>Geschäftsjahr </a:t>
            </a:r>
            <a:r>
              <a:rPr lang="de-DE" sz="1800" b="0" kern="0" dirty="0" smtClean="0">
                <a:solidFill>
                  <a:schemeClr val="tx1"/>
                </a:solidFill>
              </a:rPr>
              <a:t>2020  </a:t>
            </a:r>
            <a:r>
              <a:rPr lang="de-DE" sz="1800" b="0" kern="0" dirty="0">
                <a:solidFill>
                  <a:schemeClr val="tx1"/>
                </a:solidFill>
              </a:rPr>
              <a:t>und Vorlage des Jahresabschlusses</a:t>
            </a:r>
          </a:p>
          <a:p>
            <a:pPr marL="495300" indent="-495300" eaLnBrk="1" hangingPunct="1">
              <a:buFontTx/>
              <a:buAutoNum type="arabicPeriod"/>
              <a:defRPr/>
            </a:pPr>
            <a:r>
              <a:rPr lang="de-DE" sz="1800" b="0" kern="0" dirty="0">
                <a:solidFill>
                  <a:schemeClr val="tx1"/>
                </a:solidFill>
              </a:rPr>
              <a:t>Bericht des Aufsichtsrats</a:t>
            </a:r>
          </a:p>
          <a:p>
            <a:pPr marL="495300" indent="-495300" eaLnBrk="1" hangingPunct="1">
              <a:buFontTx/>
              <a:buAutoNum type="arabicPeriod"/>
              <a:defRPr/>
            </a:pPr>
            <a:r>
              <a:rPr lang="de-DE" sz="1800" b="0" kern="0" dirty="0">
                <a:solidFill>
                  <a:schemeClr val="tx1"/>
                </a:solidFill>
              </a:rPr>
              <a:t>Bekanntgabe des Prüfungsergebnisses aus </a:t>
            </a:r>
            <a:r>
              <a:rPr lang="de-DE" sz="1800" b="0" kern="0" dirty="0" smtClean="0">
                <a:solidFill>
                  <a:schemeClr val="tx1"/>
                </a:solidFill>
              </a:rPr>
              <a:t>2019</a:t>
            </a:r>
            <a:endParaRPr lang="de-DE" sz="1800" b="0" kern="0" dirty="0">
              <a:solidFill>
                <a:schemeClr val="tx1"/>
              </a:solidFill>
            </a:endParaRPr>
          </a:p>
          <a:p>
            <a:pPr marL="495300" indent="-495300" eaLnBrk="1" hangingPunct="1">
              <a:buFontTx/>
              <a:buAutoNum type="arabicPeriod"/>
              <a:defRPr/>
            </a:pPr>
            <a:r>
              <a:rPr lang="de-DE" sz="1800" b="0" kern="0" dirty="0">
                <a:solidFill>
                  <a:schemeClr val="tx1"/>
                </a:solidFill>
              </a:rPr>
              <a:t>Feststellung des Jahresabschlusses per </a:t>
            </a:r>
            <a:r>
              <a:rPr lang="de-DE" sz="1800" b="0" kern="0" dirty="0" smtClean="0">
                <a:solidFill>
                  <a:schemeClr val="tx1"/>
                </a:solidFill>
              </a:rPr>
              <a:t>31.12.2020</a:t>
            </a:r>
            <a:endParaRPr lang="de-DE" sz="1800" b="0" kern="0" dirty="0">
              <a:solidFill>
                <a:schemeClr val="tx1"/>
              </a:solidFill>
            </a:endParaRPr>
          </a:p>
          <a:p>
            <a:pPr marL="495300" indent="-495300" eaLnBrk="1" hangingPunct="1">
              <a:buFontTx/>
              <a:buAutoNum type="arabicPeriod"/>
              <a:defRPr/>
            </a:pPr>
            <a:r>
              <a:rPr lang="de-DE" sz="1800" b="0" kern="0" dirty="0">
                <a:solidFill>
                  <a:schemeClr val="tx1"/>
                </a:solidFill>
              </a:rPr>
              <a:t>Beschlussfassung über die Ergebnisverwendung</a:t>
            </a:r>
          </a:p>
          <a:p>
            <a:pPr marL="495300" indent="-495300" eaLnBrk="1" hangingPunct="1">
              <a:buFontTx/>
              <a:buAutoNum type="arabicPeriod"/>
              <a:defRPr/>
            </a:pPr>
            <a:r>
              <a:rPr lang="de-DE" sz="1800" b="0" kern="0" dirty="0">
                <a:solidFill>
                  <a:srgbClr val="CC0099"/>
                </a:solidFill>
              </a:rPr>
              <a:t>Entlastung von Vorstand und Aufsichtsrat</a:t>
            </a:r>
          </a:p>
          <a:p>
            <a:pPr marL="495300" indent="-495300" algn="ctr" eaLnBrk="1" hangingPunct="1">
              <a:spcBef>
                <a:spcPct val="50000"/>
              </a:spcBef>
              <a:spcAft>
                <a:spcPct val="0"/>
              </a:spcAft>
              <a:defRPr/>
            </a:pPr>
            <a:endParaRPr lang="de-DE" sz="2400" b="0" kern="0" dirty="0">
              <a:solidFill>
                <a:srgbClr val="000080"/>
              </a:solidFill>
            </a:endParaRPr>
          </a:p>
          <a:p>
            <a:pPr marL="495300" indent="-495300" algn="ctr" eaLnBrk="1" hangingPunct="1">
              <a:defRPr/>
            </a:pPr>
            <a:endParaRPr lang="de-DE" sz="2400" b="0" kern="0" dirty="0">
              <a:solidFill>
                <a:srgbClr val="000080"/>
              </a:solidFill>
            </a:endParaRPr>
          </a:p>
          <a:p>
            <a:pPr marL="495300" indent="-495300" algn="ctr" eaLnBrk="1" hangingPunct="1">
              <a:defRPr/>
            </a:pPr>
            <a:endParaRPr lang="de-DE" b="0" kern="0" dirty="0"/>
          </a:p>
        </p:txBody>
      </p:sp>
      <p:sp>
        <p:nvSpPr>
          <p:cNvPr id="6" name="Rectangle 12"/>
          <p:cNvSpPr txBox="1">
            <a:spLocks noChangeArrowheads="1"/>
          </p:cNvSpPr>
          <p:nvPr/>
        </p:nvSpPr>
        <p:spPr>
          <a:xfrm>
            <a:off x="0" y="462806"/>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Tagesordnung zur Generalversammlung</a:t>
            </a:r>
            <a:r>
              <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rPr>
              <a:t> </a:t>
            </a:r>
            <a:r>
              <a:rPr kumimoji="0" lang="de-DE" sz="2000" b="1" i="0" u="none" strike="noStrike" kern="0" cap="none" spc="0" normalizeH="0" noProof="0" dirty="0" smtClean="0">
                <a:ln>
                  <a:noFill/>
                </a:ln>
                <a:solidFill>
                  <a:schemeClr val="tx1">
                    <a:lumMod val="65000"/>
                    <a:lumOff val="35000"/>
                  </a:schemeClr>
                </a:solidFill>
                <a:effectLst/>
                <a:uLnTx/>
                <a:uFillTx/>
                <a:latin typeface="Tahoma" pitchFamily="34" charset="0"/>
                <a:ea typeface="+mn-ea"/>
                <a:cs typeface="Tahoma" pitchFamily="34" charset="0"/>
              </a:rPr>
              <a:t>2021</a:t>
            </a:r>
            <a:endPar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sp>
        <p:nvSpPr>
          <p:cNvPr id="9"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Tree>
    <p:extLst>
      <p:ext uri="{BB962C8B-B14F-4D97-AF65-F5344CB8AC3E}">
        <p14:creationId xmlns:p14="http://schemas.microsoft.com/office/powerpoint/2010/main" val="403709047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315" name="Rectangle 4"/>
          <p:cNvSpPr>
            <a:spLocks noChangeArrowheads="1"/>
          </p:cNvSpPr>
          <p:nvPr/>
        </p:nvSpPr>
        <p:spPr bwMode="auto">
          <a:xfrm>
            <a:off x="1571625" y="6143625"/>
            <a:ext cx="62865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tabLst>
                <a:tab pos="457200" algn="l"/>
              </a:tabLst>
              <a:defRPr sz="2600" b="1">
                <a:solidFill>
                  <a:schemeClr val="tx2"/>
                </a:solidFill>
                <a:latin typeface="Arial" charset="0"/>
              </a:defRPr>
            </a:lvl1pPr>
            <a:lvl2pPr marL="742950" indent="-285750" eaLnBrk="0" hangingPunct="0">
              <a:tabLst>
                <a:tab pos="457200" algn="l"/>
              </a:tabLst>
              <a:defRPr sz="2600" b="1">
                <a:solidFill>
                  <a:schemeClr val="tx2"/>
                </a:solidFill>
                <a:latin typeface="Arial" charset="0"/>
              </a:defRPr>
            </a:lvl2pPr>
            <a:lvl3pPr marL="1143000" indent="-228600" eaLnBrk="0" hangingPunct="0">
              <a:tabLst>
                <a:tab pos="457200" algn="l"/>
              </a:tabLst>
              <a:defRPr sz="2600" b="1">
                <a:solidFill>
                  <a:schemeClr val="tx2"/>
                </a:solidFill>
                <a:latin typeface="Arial" charset="0"/>
              </a:defRPr>
            </a:lvl3pPr>
            <a:lvl4pPr marL="1600200" indent="-228600" eaLnBrk="0" hangingPunct="0">
              <a:tabLst>
                <a:tab pos="457200" algn="l"/>
              </a:tabLst>
              <a:defRPr sz="2600" b="1">
                <a:solidFill>
                  <a:schemeClr val="tx2"/>
                </a:solidFill>
                <a:latin typeface="Arial" charset="0"/>
              </a:defRPr>
            </a:lvl4pPr>
            <a:lvl5pPr marL="2057400" indent="-228600" eaLnBrk="0" hangingPunct="0">
              <a:tabLst>
                <a:tab pos="457200" algn="l"/>
              </a:tabLst>
              <a:defRPr sz="2600" b="1">
                <a:solidFill>
                  <a:schemeClr val="tx2"/>
                </a:solidFill>
                <a:latin typeface="Arial" charset="0"/>
              </a:defRPr>
            </a:lvl5pPr>
            <a:lvl6pPr marL="2514600" indent="-228600" eaLnBrk="0" fontAlgn="base" hangingPunct="0">
              <a:spcBef>
                <a:spcPct val="0"/>
              </a:spcBef>
              <a:spcAft>
                <a:spcPct val="0"/>
              </a:spcAft>
              <a:tabLst>
                <a:tab pos="457200" algn="l"/>
              </a:tabLst>
              <a:defRPr sz="2600" b="1">
                <a:solidFill>
                  <a:schemeClr val="tx2"/>
                </a:solidFill>
                <a:latin typeface="Arial" charset="0"/>
              </a:defRPr>
            </a:lvl6pPr>
            <a:lvl7pPr marL="2971800" indent="-228600" eaLnBrk="0" fontAlgn="base" hangingPunct="0">
              <a:spcBef>
                <a:spcPct val="0"/>
              </a:spcBef>
              <a:spcAft>
                <a:spcPct val="0"/>
              </a:spcAft>
              <a:tabLst>
                <a:tab pos="457200" algn="l"/>
              </a:tabLst>
              <a:defRPr sz="2600" b="1">
                <a:solidFill>
                  <a:schemeClr val="tx2"/>
                </a:solidFill>
                <a:latin typeface="Arial" charset="0"/>
              </a:defRPr>
            </a:lvl7pPr>
            <a:lvl8pPr marL="3429000" indent="-228600" eaLnBrk="0" fontAlgn="base" hangingPunct="0">
              <a:spcBef>
                <a:spcPct val="0"/>
              </a:spcBef>
              <a:spcAft>
                <a:spcPct val="0"/>
              </a:spcAft>
              <a:tabLst>
                <a:tab pos="457200" algn="l"/>
              </a:tabLst>
              <a:defRPr sz="2600" b="1">
                <a:solidFill>
                  <a:schemeClr val="tx2"/>
                </a:solidFill>
                <a:latin typeface="Arial" charset="0"/>
              </a:defRPr>
            </a:lvl8pPr>
            <a:lvl9pPr marL="3886200" indent="-228600" eaLnBrk="0" fontAlgn="base" hangingPunct="0">
              <a:spcBef>
                <a:spcPct val="0"/>
              </a:spcBef>
              <a:spcAft>
                <a:spcPct val="0"/>
              </a:spcAft>
              <a:tabLst>
                <a:tab pos="457200" algn="l"/>
              </a:tabLst>
              <a:defRPr sz="2600" b="1">
                <a:solidFill>
                  <a:schemeClr val="tx2"/>
                </a:solidFill>
                <a:latin typeface="Arial" charset="0"/>
              </a:defRPr>
            </a:lvl9pPr>
          </a:lstStyle>
          <a:p>
            <a:pPr eaLnBrk="1" hangingPunct="1">
              <a:spcAft>
                <a:spcPct val="50000"/>
              </a:spcAft>
            </a:pPr>
            <a:endParaRPr lang="de-DE" altLang="de-DE" sz="2000" b="0">
              <a:solidFill>
                <a:schemeClr val="tx1"/>
              </a:solidFill>
              <a:latin typeface="Tahoma" pitchFamily="34" charset="0"/>
            </a:endParaRPr>
          </a:p>
        </p:txBody>
      </p:sp>
      <p:sp>
        <p:nvSpPr>
          <p:cNvPr id="6" name="Textfeld 5"/>
          <p:cNvSpPr txBox="1"/>
          <p:nvPr/>
        </p:nvSpPr>
        <p:spPr>
          <a:xfrm>
            <a:off x="1259632" y="2332819"/>
            <a:ext cx="7008292" cy="3231654"/>
          </a:xfrm>
          <a:prstGeom prst="rect">
            <a:avLst/>
          </a:prstGeom>
          <a:gradFill flip="none" rotWithShape="1">
            <a:gsLst>
              <a:gs pos="0">
                <a:schemeClr val="accent1">
                  <a:lumMod val="50000"/>
                </a:schemeClr>
              </a:gs>
              <a:gs pos="50000">
                <a:schemeClr val="accent1">
                  <a:shade val="67500"/>
                  <a:satMod val="115000"/>
                </a:schemeClr>
              </a:gs>
              <a:gs pos="100000">
                <a:schemeClr val="accent1">
                  <a:shade val="100000"/>
                  <a:satMod val="115000"/>
                </a:schemeClr>
              </a:gs>
            </a:gsLst>
            <a:lin ang="16200000" scaled="1"/>
            <a:tileRect/>
          </a:gradFill>
        </p:spPr>
        <p:txBody>
          <a:bodyPr wrap="square">
            <a:spAutoFit/>
          </a:bodyPr>
          <a:lstStyle/>
          <a:p>
            <a:pPr>
              <a:buFontTx/>
              <a:buChar char="-"/>
              <a:defRPr/>
            </a:pPr>
            <a:r>
              <a:rPr lang="de-DE" sz="1700" dirty="0" smtClean="0"/>
              <a:t> Hildegard </a:t>
            </a:r>
            <a:r>
              <a:rPr lang="de-DE" sz="1700" dirty="0" err="1"/>
              <a:t>Bothin</a:t>
            </a:r>
            <a:endParaRPr lang="de-DE" sz="1700" dirty="0" smtClean="0"/>
          </a:p>
          <a:p>
            <a:pPr>
              <a:buFontTx/>
              <a:buChar char="-"/>
              <a:defRPr/>
            </a:pPr>
            <a:r>
              <a:rPr lang="de-DE" sz="1700" dirty="0" smtClean="0"/>
              <a:t> Roswitha Brenner</a:t>
            </a:r>
          </a:p>
          <a:p>
            <a:pPr>
              <a:buFontTx/>
              <a:buChar char="-"/>
              <a:defRPr/>
            </a:pPr>
            <a:r>
              <a:rPr lang="de-DE" sz="1700" dirty="0"/>
              <a:t> </a:t>
            </a:r>
            <a:r>
              <a:rPr lang="de-DE" sz="1700" dirty="0" err="1" smtClean="0"/>
              <a:t>Hiltrut</a:t>
            </a:r>
            <a:r>
              <a:rPr lang="de-DE" sz="1700" dirty="0" smtClean="0"/>
              <a:t> </a:t>
            </a:r>
            <a:r>
              <a:rPr lang="de-DE" sz="1700" dirty="0" err="1" smtClean="0"/>
              <a:t>Brieskorn</a:t>
            </a:r>
            <a:endParaRPr lang="de-DE" sz="1700" dirty="0" smtClean="0"/>
          </a:p>
          <a:p>
            <a:pPr>
              <a:buFontTx/>
              <a:buChar char="-"/>
              <a:defRPr/>
            </a:pPr>
            <a:r>
              <a:rPr lang="de-DE" sz="1700" dirty="0"/>
              <a:t> </a:t>
            </a:r>
            <a:r>
              <a:rPr lang="de-DE" sz="1700" dirty="0" smtClean="0"/>
              <a:t>Willy Gall</a:t>
            </a:r>
          </a:p>
          <a:p>
            <a:pPr>
              <a:buFontTx/>
              <a:buChar char="-"/>
              <a:defRPr/>
            </a:pPr>
            <a:r>
              <a:rPr lang="de-DE" sz="1700" dirty="0"/>
              <a:t> </a:t>
            </a:r>
            <a:r>
              <a:rPr lang="de-DE" sz="1700" dirty="0" smtClean="0"/>
              <a:t>Irene Graf</a:t>
            </a:r>
          </a:p>
          <a:p>
            <a:pPr>
              <a:buFontTx/>
              <a:buChar char="-"/>
              <a:defRPr/>
            </a:pPr>
            <a:r>
              <a:rPr lang="de-DE" sz="1700" dirty="0"/>
              <a:t> </a:t>
            </a:r>
            <a:r>
              <a:rPr lang="de-DE" sz="1700" dirty="0" smtClean="0"/>
              <a:t>Friedrich Günther</a:t>
            </a:r>
          </a:p>
          <a:p>
            <a:pPr>
              <a:buFontTx/>
              <a:buChar char="-"/>
              <a:defRPr/>
            </a:pPr>
            <a:r>
              <a:rPr lang="de-DE" sz="1700" dirty="0"/>
              <a:t> </a:t>
            </a:r>
            <a:r>
              <a:rPr lang="de-DE" sz="1700" dirty="0" smtClean="0"/>
              <a:t>Günter </a:t>
            </a:r>
            <a:r>
              <a:rPr lang="de-DE" sz="1700" dirty="0" err="1" smtClean="0"/>
              <a:t>Koloska</a:t>
            </a:r>
            <a:endParaRPr lang="de-DE" sz="1700" dirty="0" smtClean="0"/>
          </a:p>
          <a:p>
            <a:pPr>
              <a:buFontTx/>
              <a:buChar char="-"/>
              <a:defRPr/>
            </a:pPr>
            <a:r>
              <a:rPr lang="de-DE" sz="1700" dirty="0"/>
              <a:t> </a:t>
            </a:r>
            <a:r>
              <a:rPr lang="de-DE" sz="1700" dirty="0" smtClean="0"/>
              <a:t>Fritz Landenberger</a:t>
            </a:r>
          </a:p>
          <a:p>
            <a:pPr>
              <a:buFontTx/>
              <a:buChar char="-"/>
              <a:defRPr/>
            </a:pPr>
            <a:r>
              <a:rPr lang="de-DE" sz="1700" dirty="0"/>
              <a:t> </a:t>
            </a:r>
            <a:r>
              <a:rPr lang="de-DE" sz="1700" dirty="0" smtClean="0"/>
              <a:t>Helga </a:t>
            </a:r>
            <a:r>
              <a:rPr lang="de-DE" sz="1700" dirty="0" err="1" smtClean="0"/>
              <a:t>Schaile</a:t>
            </a:r>
            <a:endParaRPr lang="de-DE" sz="1700" dirty="0" smtClean="0"/>
          </a:p>
          <a:p>
            <a:pPr>
              <a:buFontTx/>
              <a:buChar char="-"/>
              <a:defRPr/>
            </a:pPr>
            <a:r>
              <a:rPr lang="de-DE" sz="1700" dirty="0"/>
              <a:t> </a:t>
            </a:r>
            <a:r>
              <a:rPr lang="de-DE" sz="1700" dirty="0" smtClean="0"/>
              <a:t>Klaus Steinbach</a:t>
            </a:r>
          </a:p>
          <a:p>
            <a:pPr>
              <a:buFontTx/>
              <a:buChar char="-"/>
              <a:defRPr/>
            </a:pPr>
            <a:r>
              <a:rPr lang="de-DE" sz="1700" dirty="0"/>
              <a:t> </a:t>
            </a:r>
            <a:r>
              <a:rPr lang="de-DE" sz="1700" dirty="0" smtClean="0"/>
              <a:t>Emilie </a:t>
            </a:r>
            <a:r>
              <a:rPr lang="de-DE" sz="1700" dirty="0" err="1" smtClean="0"/>
              <a:t>Urwalek</a:t>
            </a:r>
            <a:endParaRPr lang="de-DE" sz="1700" dirty="0" smtClean="0"/>
          </a:p>
          <a:p>
            <a:pPr>
              <a:buFontTx/>
              <a:buChar char="-"/>
              <a:defRPr/>
            </a:pPr>
            <a:r>
              <a:rPr lang="de-DE" sz="1700" dirty="0"/>
              <a:t> </a:t>
            </a:r>
            <a:r>
              <a:rPr lang="de-DE" sz="1700" dirty="0" smtClean="0"/>
              <a:t>Marianne </a:t>
            </a:r>
            <a:r>
              <a:rPr lang="de-DE" sz="1700" dirty="0" err="1" smtClean="0"/>
              <a:t>Wochele</a:t>
            </a:r>
            <a:endParaRPr lang="de-DE" sz="1700" dirty="0" smtClean="0"/>
          </a:p>
        </p:txBody>
      </p:sp>
      <p:sp>
        <p:nvSpPr>
          <p:cNvPr id="8" name="Rectangle 12"/>
          <p:cNvSpPr txBox="1">
            <a:spLocks noChangeArrowheads="1"/>
          </p:cNvSpPr>
          <p:nvPr/>
        </p:nvSpPr>
        <p:spPr>
          <a:xfrm>
            <a:off x="966911" y="1628800"/>
            <a:ext cx="8429625" cy="387743"/>
          </a:xfrm>
          <a:prstGeom prst="rect">
            <a:avLst/>
          </a:prstGeom>
        </p:spPr>
        <p:txBody>
          <a:bodyPr/>
          <a:lstStyle>
            <a:lvl1pPr algn="r" rtl="0" eaLnBrk="0" fontAlgn="base" hangingPunct="0">
              <a:spcBef>
                <a:spcPct val="0"/>
              </a:spcBef>
              <a:spcAft>
                <a:spcPct val="0"/>
              </a:spcAft>
              <a:defRPr sz="2800" b="1">
                <a:solidFill>
                  <a:schemeClr val="tx2"/>
                </a:solidFill>
                <a:latin typeface="+mj-lt"/>
                <a:ea typeface="+mj-ea"/>
                <a:cs typeface="+mj-cs"/>
              </a:defRPr>
            </a:lvl1pPr>
            <a:lvl2pPr algn="r" rtl="0" eaLnBrk="0" fontAlgn="base" hangingPunct="0">
              <a:spcBef>
                <a:spcPct val="0"/>
              </a:spcBef>
              <a:spcAft>
                <a:spcPct val="0"/>
              </a:spcAft>
              <a:defRPr sz="2800" b="1">
                <a:solidFill>
                  <a:schemeClr val="tx2"/>
                </a:solidFill>
                <a:latin typeface="Arial" charset="0"/>
              </a:defRPr>
            </a:lvl2pPr>
            <a:lvl3pPr algn="r" rtl="0" eaLnBrk="0" fontAlgn="base" hangingPunct="0">
              <a:spcBef>
                <a:spcPct val="0"/>
              </a:spcBef>
              <a:spcAft>
                <a:spcPct val="0"/>
              </a:spcAft>
              <a:defRPr sz="2800" b="1">
                <a:solidFill>
                  <a:schemeClr val="tx2"/>
                </a:solidFill>
                <a:latin typeface="Arial" charset="0"/>
              </a:defRPr>
            </a:lvl3pPr>
            <a:lvl4pPr algn="r" rtl="0" eaLnBrk="0" fontAlgn="base" hangingPunct="0">
              <a:spcBef>
                <a:spcPct val="0"/>
              </a:spcBef>
              <a:spcAft>
                <a:spcPct val="0"/>
              </a:spcAft>
              <a:defRPr sz="2800" b="1">
                <a:solidFill>
                  <a:schemeClr val="tx2"/>
                </a:solidFill>
                <a:latin typeface="Arial" charset="0"/>
              </a:defRPr>
            </a:lvl4pPr>
            <a:lvl5pPr algn="r" rtl="0" eaLnBrk="0" fontAlgn="base" hangingPunct="0">
              <a:spcBef>
                <a:spcPct val="0"/>
              </a:spcBef>
              <a:spcAft>
                <a:spcPct val="0"/>
              </a:spcAft>
              <a:defRPr sz="2800" b="1">
                <a:solidFill>
                  <a:schemeClr val="tx2"/>
                </a:solidFill>
                <a:latin typeface="Arial" charset="0"/>
              </a:defRPr>
            </a:lvl5pPr>
            <a:lvl6pPr marL="457200" algn="r" rtl="0" fontAlgn="base">
              <a:spcBef>
                <a:spcPct val="0"/>
              </a:spcBef>
              <a:spcAft>
                <a:spcPct val="0"/>
              </a:spcAft>
              <a:defRPr sz="2800" b="1">
                <a:solidFill>
                  <a:schemeClr val="tx2"/>
                </a:solidFill>
                <a:latin typeface="Arial" charset="0"/>
              </a:defRPr>
            </a:lvl6pPr>
            <a:lvl7pPr marL="914400" algn="r" rtl="0" fontAlgn="base">
              <a:spcBef>
                <a:spcPct val="0"/>
              </a:spcBef>
              <a:spcAft>
                <a:spcPct val="0"/>
              </a:spcAft>
              <a:defRPr sz="2800" b="1">
                <a:solidFill>
                  <a:schemeClr val="tx2"/>
                </a:solidFill>
                <a:latin typeface="Arial" charset="0"/>
              </a:defRPr>
            </a:lvl7pPr>
            <a:lvl8pPr marL="1371600" algn="r" rtl="0" fontAlgn="base">
              <a:spcBef>
                <a:spcPct val="0"/>
              </a:spcBef>
              <a:spcAft>
                <a:spcPct val="0"/>
              </a:spcAft>
              <a:defRPr sz="2800" b="1">
                <a:solidFill>
                  <a:schemeClr val="tx2"/>
                </a:solidFill>
                <a:latin typeface="Arial" charset="0"/>
              </a:defRPr>
            </a:lvl8pPr>
            <a:lvl9pPr marL="1828800" algn="r" rtl="0" fontAlgn="base">
              <a:spcBef>
                <a:spcPct val="0"/>
              </a:spcBef>
              <a:spcAft>
                <a:spcPct val="0"/>
              </a:spcAft>
              <a:defRPr sz="2800" b="1">
                <a:solidFill>
                  <a:schemeClr val="tx2"/>
                </a:solidFill>
                <a:latin typeface="Arial" charset="0"/>
              </a:defRPr>
            </a:lvl9pPr>
          </a:lstStyle>
          <a:p>
            <a:pPr algn="l" eaLnBrk="1" hangingPunct="1">
              <a:defRPr/>
            </a:pPr>
            <a:r>
              <a:rPr lang="de-DE" sz="2000" kern="0" dirty="0">
                <a:solidFill>
                  <a:schemeClr val="tx1">
                    <a:lumMod val="65000"/>
                    <a:lumOff val="35000"/>
                  </a:schemeClr>
                </a:solidFill>
                <a:latin typeface="Tahoma" pitchFamily="34" charset="0"/>
                <a:ea typeface="+mn-ea"/>
                <a:cs typeface="Tahoma" pitchFamily="34" charset="0"/>
              </a:rPr>
              <a:t>Wir gedenken unseren verstorbenen Mitgliedern </a:t>
            </a:r>
            <a:r>
              <a:rPr lang="de-DE" sz="2000" kern="0" dirty="0" smtClean="0">
                <a:solidFill>
                  <a:schemeClr val="tx1">
                    <a:lumMod val="65000"/>
                    <a:lumOff val="35000"/>
                  </a:schemeClr>
                </a:solidFill>
                <a:latin typeface="Tahoma" pitchFamily="34" charset="0"/>
                <a:ea typeface="+mn-ea"/>
                <a:cs typeface="Tahoma" pitchFamily="34" charset="0"/>
              </a:rPr>
              <a:t>2020</a:t>
            </a:r>
            <a:endParaRPr lang="de-DE" sz="2000" kern="0" dirty="0">
              <a:solidFill>
                <a:schemeClr val="tx1">
                  <a:lumMod val="65000"/>
                  <a:lumOff val="35000"/>
                </a:schemeClr>
              </a:solidFill>
              <a:latin typeface="Tahoma" pitchFamily="34" charset="0"/>
              <a:ea typeface="+mn-ea"/>
              <a:cs typeface="Tahoma" pitchFamily="34" charset="0"/>
            </a:endParaRPr>
          </a:p>
        </p:txBody>
      </p:sp>
      <p:sp>
        <p:nvSpPr>
          <p:cNvPr id="3" name="Datumsplatzhalter 2"/>
          <p:cNvSpPr>
            <a:spLocks noGrp="1"/>
          </p:cNvSpPr>
          <p:nvPr>
            <p:ph type="dt" sz="half" idx="10"/>
          </p:nvPr>
        </p:nvSpPr>
        <p:spPr/>
        <p:txBody>
          <a:bodyPr/>
          <a:lstStyle/>
          <a:p>
            <a:pPr>
              <a:defRPr/>
            </a:pPr>
            <a:endParaRPr lang="de-DE"/>
          </a:p>
        </p:txBody>
      </p:sp>
      <p:pic>
        <p:nvPicPr>
          <p:cNvPr id="5" name="Grafik 4"/>
          <p:cNvPicPr>
            <a:picLocks noChangeAspect="1"/>
          </p:cNvPicPr>
          <p:nvPr/>
        </p:nvPicPr>
        <p:blipFill rotWithShape="1">
          <a:blip r:embed="rId3" cstate="print">
            <a:extLst>
              <a:ext uri="{28A0092B-C50C-407E-A947-70E740481C1C}">
                <a14:useLocalDpi xmlns:a14="http://schemas.microsoft.com/office/drawing/2010/main" val="0"/>
              </a:ext>
            </a:extLst>
          </a:blip>
          <a:srcRect r="24552"/>
          <a:stretch/>
        </p:blipFill>
        <p:spPr>
          <a:xfrm>
            <a:off x="5148064" y="2797682"/>
            <a:ext cx="3151034" cy="2789152"/>
          </a:xfrm>
          <a:prstGeom prst="rect">
            <a:avLst/>
          </a:prstGeom>
        </p:spPr>
      </p:pic>
      <p:sp>
        <p:nvSpPr>
          <p:cNvPr id="9" name="Rectangle 12"/>
          <p:cNvSpPr txBox="1">
            <a:spLocks noGrp="1" noChangeArrowheads="1"/>
          </p:cNvSpPr>
          <p:nvPr>
            <p:ph type="title"/>
          </p:nvPr>
        </p:nvSpPr>
        <p:spPr>
          <a:xfrm>
            <a:off x="1066800" y="288032"/>
            <a:ext cx="7845425" cy="620688"/>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Bericht des </a:t>
            </a:r>
            <a:r>
              <a:rPr kumimoji="0" lang="de-DE" sz="2000" b="1" i="0" u="none" strike="noStrike" kern="0" cap="none" spc="0" normalizeH="0" baseline="0" noProof="0" dirty="0" smtClean="0">
                <a:ln>
                  <a:noFill/>
                </a:ln>
                <a:solidFill>
                  <a:schemeClr val="tx1">
                    <a:lumMod val="65000"/>
                    <a:lumOff val="35000"/>
                  </a:schemeClr>
                </a:solidFill>
                <a:effectLst/>
                <a:uLnTx/>
                <a:uFillTx/>
                <a:latin typeface="Tahoma" pitchFamily="34" charset="0"/>
                <a:ea typeface="+mn-ea"/>
                <a:cs typeface="Tahoma" pitchFamily="34" charset="0"/>
              </a:rPr>
              <a:t>Vorstands</a:t>
            </a:r>
            <a:endPar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endParaRPr>
          </a:p>
        </p:txBody>
      </p:sp>
      <p:sp>
        <p:nvSpPr>
          <p:cNvPr id="11"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Tree>
    <p:extLst>
      <p:ext uri="{BB962C8B-B14F-4D97-AF65-F5344CB8AC3E}">
        <p14:creationId xmlns:p14="http://schemas.microsoft.com/office/powerpoint/2010/main" val="2099234502"/>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4000"/>
                            </p:stCondLst>
                            <p:childTnLst>
                              <p:par>
                                <p:cTn id="13" presetID="3" presetClass="entr" presetSubtype="1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utoUpdateAnimBg="0"/>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Y:\Hochbau\00_Bauprojekte\WeilerWärmeeG, 868, 2008\0D. Baufotos\Vorstand und Aufsichtsräte\2018-07-24 PGW, WeilerWärme, Achim Wiedemann, Finanz-Vorstan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2728" y="3126879"/>
            <a:ext cx="3597223" cy="2686816"/>
          </a:xfrm>
          <a:prstGeom prst="rect">
            <a:avLst/>
          </a:prstGeom>
          <a:noFill/>
          <a:extLst>
            <a:ext uri="{909E8E84-426E-40DD-AFC4-6F175D3DCCD1}">
              <a14:hiddenFill xmlns:a14="http://schemas.microsoft.com/office/drawing/2010/main">
                <a:solidFill>
                  <a:srgbClr val="FFFFFF"/>
                </a:solidFill>
              </a14:hiddenFill>
            </a:ext>
          </a:extLst>
        </p:spPr>
      </p:pic>
      <p:sp>
        <p:nvSpPr>
          <p:cNvPr id="4" name="Datumsplatzhalter 3"/>
          <p:cNvSpPr>
            <a:spLocks noGrp="1"/>
          </p:cNvSpPr>
          <p:nvPr>
            <p:ph type="dt" sz="half" idx="10"/>
          </p:nvPr>
        </p:nvSpPr>
        <p:spPr/>
        <p:txBody>
          <a:bodyPr/>
          <a:lstStyle/>
          <a:p>
            <a:pPr>
              <a:defRPr/>
            </a:pPr>
            <a:endParaRPr lang="de-DE"/>
          </a:p>
        </p:txBody>
      </p:sp>
      <p:sp>
        <p:nvSpPr>
          <p:cNvPr id="9" name="Inhaltsplatzhalter 8"/>
          <p:cNvSpPr>
            <a:spLocks noGrp="1"/>
          </p:cNvSpPr>
          <p:nvPr>
            <p:ph idx="1"/>
          </p:nvPr>
        </p:nvSpPr>
        <p:spPr>
          <a:xfrm>
            <a:off x="4139952" y="1124744"/>
            <a:ext cx="4536504" cy="2088232"/>
          </a:xfrm>
        </p:spPr>
        <p:txBody>
          <a:bodyPr/>
          <a:lstStyle/>
          <a:p>
            <a:pPr>
              <a:spcAft>
                <a:spcPts val="0"/>
              </a:spcAft>
            </a:pPr>
            <a:r>
              <a:rPr lang="de-DE" dirty="0"/>
              <a:t>Aufsichtsrat</a:t>
            </a:r>
          </a:p>
          <a:p>
            <a:pPr>
              <a:spcAft>
                <a:spcPts val="0"/>
              </a:spcAft>
            </a:pPr>
            <a:r>
              <a:rPr lang="de-DE" sz="1400" b="0" dirty="0">
                <a:solidFill>
                  <a:schemeClr val="tx1">
                    <a:lumMod val="75000"/>
                    <a:lumOff val="25000"/>
                  </a:schemeClr>
                </a:solidFill>
              </a:rPr>
              <a:t>Reinhold Möhrle (ARV)		Eberhard Braun</a:t>
            </a:r>
          </a:p>
          <a:p>
            <a:pPr>
              <a:spcAft>
                <a:spcPts val="0"/>
              </a:spcAft>
            </a:pPr>
            <a:r>
              <a:rPr lang="de-DE" sz="1400" b="0" dirty="0" smtClean="0">
                <a:solidFill>
                  <a:schemeClr val="tx1">
                    <a:lumMod val="75000"/>
                    <a:lumOff val="25000"/>
                  </a:schemeClr>
                </a:solidFill>
              </a:rPr>
              <a:t>Jürgen Haupt(stellv</a:t>
            </a:r>
            <a:r>
              <a:rPr lang="de-DE" sz="1400" b="0" dirty="0">
                <a:solidFill>
                  <a:schemeClr val="tx1">
                    <a:lumMod val="75000"/>
                    <a:lumOff val="25000"/>
                  </a:schemeClr>
                </a:solidFill>
              </a:rPr>
              <a:t>. ARV)	Gerhard Leipersberger</a:t>
            </a:r>
          </a:p>
          <a:p>
            <a:pPr>
              <a:spcAft>
                <a:spcPts val="0"/>
              </a:spcAft>
            </a:pPr>
            <a:r>
              <a:rPr lang="de-DE" sz="1400" b="0" dirty="0">
                <a:solidFill>
                  <a:schemeClr val="tx1">
                    <a:lumMod val="75000"/>
                    <a:lumOff val="25000"/>
                  </a:schemeClr>
                </a:solidFill>
              </a:rPr>
              <a:t>Walter Braun		</a:t>
            </a:r>
            <a:r>
              <a:rPr lang="de-DE" sz="1400" b="0" dirty="0" smtClean="0">
                <a:solidFill>
                  <a:schemeClr val="tx1">
                    <a:lumMod val="75000"/>
                    <a:lumOff val="25000"/>
                  </a:schemeClr>
                </a:solidFill>
              </a:rPr>
              <a:t>Bernhard Traub</a:t>
            </a:r>
            <a:endParaRPr lang="de-DE" sz="1400" b="0" dirty="0">
              <a:solidFill>
                <a:schemeClr val="tx1">
                  <a:lumMod val="75000"/>
                  <a:lumOff val="25000"/>
                </a:schemeClr>
              </a:solidFill>
            </a:endParaRPr>
          </a:p>
          <a:p>
            <a:pPr>
              <a:spcAft>
                <a:spcPts val="0"/>
              </a:spcAft>
            </a:pPr>
            <a:r>
              <a:rPr lang="de-DE" sz="1400" b="0" dirty="0">
                <a:solidFill>
                  <a:schemeClr val="tx1">
                    <a:lumMod val="75000"/>
                    <a:lumOff val="25000"/>
                  </a:schemeClr>
                </a:solidFill>
              </a:rPr>
              <a:t>Karl Theurer</a:t>
            </a:r>
          </a:p>
          <a:p>
            <a:pPr>
              <a:spcAft>
                <a:spcPts val="0"/>
              </a:spcAft>
            </a:pPr>
            <a:endParaRPr lang="de-DE" sz="1400" b="0" dirty="0">
              <a:solidFill>
                <a:schemeClr val="tx1">
                  <a:lumMod val="75000"/>
                  <a:lumOff val="25000"/>
                </a:schemeClr>
              </a:solidFill>
            </a:endParaRPr>
          </a:p>
          <a:p>
            <a:endParaRPr lang="de-DE" sz="1400" b="0" u="sng" dirty="0">
              <a:solidFill>
                <a:schemeClr val="tx1">
                  <a:lumMod val="75000"/>
                  <a:lumOff val="25000"/>
                </a:schemeClr>
              </a:solidFill>
            </a:endParaRPr>
          </a:p>
          <a:p>
            <a:endParaRPr lang="de-DE" sz="1400" b="0" u="sng" dirty="0">
              <a:solidFill>
                <a:schemeClr val="tx1">
                  <a:lumMod val="75000"/>
                  <a:lumOff val="25000"/>
                </a:schemeClr>
              </a:solidFill>
            </a:endParaRPr>
          </a:p>
          <a:p>
            <a:endParaRPr lang="de-DE" sz="1400" b="0" dirty="0">
              <a:solidFill>
                <a:srgbClr val="CC0099"/>
              </a:solidFill>
            </a:endParaRPr>
          </a:p>
          <a:p>
            <a:endParaRPr lang="de-DE" sz="1400" dirty="0"/>
          </a:p>
        </p:txBody>
      </p:sp>
      <p:sp>
        <p:nvSpPr>
          <p:cNvPr id="7" name="Textfeld 6"/>
          <p:cNvSpPr txBox="1"/>
          <p:nvPr/>
        </p:nvSpPr>
        <p:spPr>
          <a:xfrm>
            <a:off x="467544" y="1124744"/>
            <a:ext cx="3240360" cy="1261884"/>
          </a:xfrm>
          <a:prstGeom prst="rect">
            <a:avLst/>
          </a:prstGeom>
          <a:noFill/>
        </p:spPr>
        <p:txBody>
          <a:bodyPr wrap="square" rtlCol="0">
            <a:spAutoFit/>
          </a:bodyPr>
          <a:lstStyle/>
          <a:p>
            <a:r>
              <a:rPr lang="de-DE" sz="2000" dirty="0">
                <a:solidFill>
                  <a:schemeClr val="tx1">
                    <a:lumMod val="65000"/>
                    <a:lumOff val="35000"/>
                  </a:schemeClr>
                </a:solidFill>
                <a:latin typeface="Tahoma" pitchFamily="34" charset="0"/>
                <a:ea typeface="Tahoma" pitchFamily="34" charset="0"/>
                <a:cs typeface="Tahoma" pitchFamily="34" charset="0"/>
              </a:rPr>
              <a:t>Vorstand</a:t>
            </a:r>
          </a:p>
          <a:p>
            <a:r>
              <a:rPr lang="de-DE" sz="1400" b="0" dirty="0">
                <a:solidFill>
                  <a:schemeClr val="tx1">
                    <a:lumMod val="65000"/>
                    <a:lumOff val="35000"/>
                  </a:schemeClr>
                </a:solidFill>
                <a:latin typeface="Tahoma" pitchFamily="34" charset="0"/>
                <a:ea typeface="Tahoma" pitchFamily="34" charset="0"/>
                <a:cs typeface="Tahoma" pitchFamily="34" charset="0"/>
              </a:rPr>
              <a:t>Klaus Gall</a:t>
            </a:r>
          </a:p>
          <a:p>
            <a:r>
              <a:rPr lang="de-DE" sz="1400" b="0" dirty="0">
                <a:solidFill>
                  <a:schemeClr val="tx1">
                    <a:lumMod val="65000"/>
                    <a:lumOff val="35000"/>
                  </a:schemeClr>
                </a:solidFill>
                <a:latin typeface="Tahoma" pitchFamily="34" charset="0"/>
                <a:ea typeface="Tahoma" pitchFamily="34" charset="0"/>
                <a:cs typeface="Tahoma" pitchFamily="34" charset="0"/>
              </a:rPr>
              <a:t>Achim </a:t>
            </a:r>
            <a:r>
              <a:rPr lang="de-DE" sz="1400" b="0" dirty="0" smtClean="0">
                <a:solidFill>
                  <a:schemeClr val="tx1">
                    <a:lumMod val="65000"/>
                    <a:lumOff val="35000"/>
                  </a:schemeClr>
                </a:solidFill>
                <a:latin typeface="Tahoma" pitchFamily="34" charset="0"/>
                <a:ea typeface="Tahoma" pitchFamily="34" charset="0"/>
                <a:cs typeface="Tahoma" pitchFamily="34" charset="0"/>
              </a:rPr>
              <a:t>Wiedemann/</a:t>
            </a:r>
            <a:r>
              <a:rPr lang="de-DE" sz="1400" b="0" dirty="0">
                <a:solidFill>
                  <a:schemeClr val="tx1">
                    <a:lumMod val="65000"/>
                    <a:lumOff val="35000"/>
                  </a:schemeClr>
                </a:solidFill>
                <a:latin typeface="Tahoma" pitchFamily="34" charset="0"/>
                <a:ea typeface="Tahoma" pitchFamily="34" charset="0"/>
                <a:cs typeface="Tahoma" pitchFamily="34" charset="0"/>
              </a:rPr>
              <a:t>M</a:t>
            </a:r>
            <a:r>
              <a:rPr lang="de-DE" sz="1400" b="0" dirty="0" smtClean="0">
                <a:solidFill>
                  <a:schemeClr val="tx1">
                    <a:lumMod val="65000"/>
                    <a:lumOff val="35000"/>
                  </a:schemeClr>
                </a:solidFill>
                <a:latin typeface="Tahoma" pitchFamily="34" charset="0"/>
                <a:ea typeface="Tahoma" pitchFamily="34" charset="0"/>
                <a:cs typeface="Tahoma" pitchFamily="34" charset="0"/>
              </a:rPr>
              <a:t>artin Bernhardt</a:t>
            </a:r>
            <a:endParaRPr lang="de-DE" sz="1400" b="0" dirty="0">
              <a:solidFill>
                <a:schemeClr val="tx1">
                  <a:lumMod val="65000"/>
                  <a:lumOff val="35000"/>
                </a:schemeClr>
              </a:solidFill>
              <a:latin typeface="Tahoma" pitchFamily="34" charset="0"/>
              <a:ea typeface="Tahoma" pitchFamily="34" charset="0"/>
              <a:cs typeface="Tahoma" pitchFamily="34" charset="0"/>
            </a:endParaRPr>
          </a:p>
          <a:p>
            <a:r>
              <a:rPr lang="de-DE" sz="1400" b="0" dirty="0">
                <a:solidFill>
                  <a:schemeClr val="tx1">
                    <a:lumMod val="65000"/>
                    <a:lumOff val="35000"/>
                  </a:schemeClr>
                </a:solidFill>
                <a:latin typeface="Tahoma" pitchFamily="34" charset="0"/>
                <a:ea typeface="Tahoma" pitchFamily="34" charset="0"/>
                <a:cs typeface="Tahoma" pitchFamily="34" charset="0"/>
              </a:rPr>
              <a:t>Siegfried Neub</a:t>
            </a:r>
          </a:p>
          <a:p>
            <a:endParaRPr lang="de-DE" sz="1400" b="0" dirty="0">
              <a:solidFill>
                <a:schemeClr val="tx1">
                  <a:lumMod val="65000"/>
                  <a:lumOff val="35000"/>
                </a:schemeClr>
              </a:solidFill>
              <a:latin typeface="Tahoma" pitchFamily="34" charset="0"/>
              <a:ea typeface="Tahoma" pitchFamily="34" charset="0"/>
              <a:cs typeface="Tahoma" pitchFamily="34" charset="0"/>
            </a:endParaRPr>
          </a:p>
        </p:txBody>
      </p:sp>
      <p:sp>
        <p:nvSpPr>
          <p:cNvPr id="19"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Top 7: Entlastung</a:t>
            </a:r>
            <a:r>
              <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rPr>
              <a:t> von Vorstand und </a:t>
            </a: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Aufsichtsrat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pic>
        <p:nvPicPr>
          <p:cNvPr id="8" name="Picture 3" descr="Y:\Hochbau\00_Bauprojekte\WeilerWärmeeG, 868, 2008\0D. Baufotos\Vorstand und Aufsichtsräte\2018-10-23 PGW, WeilerWärme, Generalversammlung, Foto Aufsichtsräte (Larg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95936" y="3130459"/>
            <a:ext cx="4536504" cy="2683237"/>
          </a:xfrm>
          <a:prstGeom prst="rect">
            <a:avLst/>
          </a:prstGeom>
          <a:noFill/>
          <a:extLst>
            <a:ext uri="{909E8E84-426E-40DD-AFC4-6F175D3DCCD1}">
              <a14:hiddenFill xmlns:a14="http://schemas.microsoft.com/office/drawing/2010/main">
                <a:solidFill>
                  <a:srgbClr val="FFFFFF"/>
                </a:solidFill>
              </a14:hiddenFill>
            </a:ext>
          </a:extLst>
        </p:spPr>
      </p:pic>
      <p:sp>
        <p:nvSpPr>
          <p:cNvPr id="12"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Tree>
    <p:extLst>
      <p:ext uri="{BB962C8B-B14F-4D97-AF65-F5344CB8AC3E}">
        <p14:creationId xmlns:p14="http://schemas.microsoft.com/office/powerpoint/2010/main" val="4161972364"/>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500"/>
                                        <p:tgtEl>
                                          <p:spTgt spid="9">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xEl>
                                              <p:pRg st="1" end="1"/>
                                            </p:txEl>
                                          </p:spTgt>
                                        </p:tgtEl>
                                        <p:attrNameLst>
                                          <p:attrName>style.visibility</p:attrName>
                                        </p:attrNameLst>
                                      </p:cBhvr>
                                      <p:to>
                                        <p:strVal val="visible"/>
                                      </p:to>
                                    </p:set>
                                    <p:animEffect transition="in" filter="fade">
                                      <p:cBhvr>
                                        <p:cTn id="10" dur="500"/>
                                        <p:tgtEl>
                                          <p:spTgt spid="9">
                                            <p:txEl>
                                              <p:pRg st="1" end="1"/>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animEffect transition="in" filter="fade">
                                      <p:cBhvr>
                                        <p:cTn id="13" dur="500"/>
                                        <p:tgtEl>
                                          <p:spTgt spid="9">
                                            <p:txEl>
                                              <p:pRg st="2" end="2"/>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xEl>
                                              <p:pRg st="3" end="3"/>
                                            </p:txEl>
                                          </p:spTgt>
                                        </p:tgtEl>
                                        <p:attrNameLst>
                                          <p:attrName>style.visibility</p:attrName>
                                        </p:attrNameLst>
                                      </p:cBhvr>
                                      <p:to>
                                        <p:strVal val="visible"/>
                                      </p:to>
                                    </p:set>
                                    <p:animEffect transition="in" filter="fade">
                                      <p:cBhvr>
                                        <p:cTn id="16" dur="500"/>
                                        <p:tgtEl>
                                          <p:spTgt spid="9">
                                            <p:txEl>
                                              <p:pRg st="3" end="3"/>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xEl>
                                              <p:pRg st="4" end="4"/>
                                            </p:txEl>
                                          </p:spTgt>
                                        </p:tgtEl>
                                        <p:attrNameLst>
                                          <p:attrName>style.visibility</p:attrName>
                                        </p:attrNameLst>
                                      </p:cBhvr>
                                      <p:to>
                                        <p:strVal val="visible"/>
                                      </p:to>
                                    </p:set>
                                    <p:animEffect transition="in" filter="fade">
                                      <p:cBhvr>
                                        <p:cTn id="19"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a:defRPr/>
            </a:pPr>
            <a:endParaRPr lang="de-DE"/>
          </a:p>
        </p:txBody>
      </p:sp>
      <p:sp>
        <p:nvSpPr>
          <p:cNvPr id="7" name="Rectangle 7"/>
          <p:cNvSpPr txBox="1">
            <a:spLocks noChangeArrowheads="1"/>
          </p:cNvSpPr>
          <p:nvPr/>
        </p:nvSpPr>
        <p:spPr bwMode="auto">
          <a:xfrm>
            <a:off x="1071563" y="2071688"/>
            <a:ext cx="7072312" cy="4143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lvl1pPr marL="0" indent="0" algn="l" rtl="0" eaLnBrk="0" fontAlgn="base" hangingPunct="0">
              <a:spcBef>
                <a:spcPct val="0"/>
              </a:spcBef>
              <a:spcAft>
                <a:spcPct val="50000"/>
              </a:spcAft>
              <a:buNone/>
              <a:tabLst>
                <a:tab pos="457200" algn="l"/>
              </a:tabLst>
              <a:defRPr sz="2000" b="1">
                <a:solidFill>
                  <a:schemeClr val="tx1">
                    <a:lumMod val="65000"/>
                    <a:lumOff val="35000"/>
                  </a:schemeClr>
                </a:solidFill>
                <a:latin typeface="Tahoma" panose="020B0604030504040204" pitchFamily="34" charset="0"/>
                <a:ea typeface="Tahoma" panose="020B0604030504040204" pitchFamily="34" charset="0"/>
                <a:cs typeface="Tahoma" panose="020B0604030504040204" pitchFamily="34" charset="0"/>
              </a:defRPr>
            </a:lvl1pPr>
            <a:lvl2pPr marL="244475" indent="-195263" algn="l" rtl="0" eaLnBrk="0" fontAlgn="base" hangingPunct="0">
              <a:spcBef>
                <a:spcPct val="0"/>
              </a:spcBef>
              <a:spcAft>
                <a:spcPct val="50000"/>
              </a:spcAft>
              <a:buClr>
                <a:schemeClr val="tx1"/>
              </a:buClr>
              <a:buSzPct val="80000"/>
              <a:buFont typeface="Arial" panose="020B0604020202020204" pitchFamily="34" charset="0"/>
              <a:buChar char="•"/>
              <a:tabLst>
                <a:tab pos="457200" algn="l"/>
              </a:tabLst>
              <a:defRPr sz="2000">
                <a:solidFill>
                  <a:schemeClr val="tx2"/>
                </a:solidFill>
                <a:latin typeface="Tahoma" panose="020B0604030504040204" pitchFamily="34" charset="0"/>
                <a:ea typeface="Tahoma" panose="020B0604030504040204" pitchFamily="34" charset="0"/>
                <a:cs typeface="Tahoma" panose="020B0604030504040204" pitchFamily="34" charset="0"/>
              </a:defRPr>
            </a:lvl2pPr>
            <a:lvl3pPr marL="533400" indent="-152400" algn="l" rtl="0" eaLnBrk="0" fontAlgn="base" hangingPunct="0">
              <a:spcBef>
                <a:spcPct val="0"/>
              </a:spcBef>
              <a:spcAft>
                <a:spcPct val="50000"/>
              </a:spcAft>
              <a:buSzPct val="80000"/>
              <a:buChar char="•"/>
              <a:tabLst>
                <a:tab pos="457200" algn="l"/>
              </a:tabLst>
              <a:defRPr sz="1800">
                <a:solidFill>
                  <a:schemeClr val="tx2"/>
                </a:solidFill>
                <a:latin typeface="Tahoma" panose="020B0604030504040204" pitchFamily="34" charset="0"/>
                <a:ea typeface="Tahoma" panose="020B0604030504040204" pitchFamily="34" charset="0"/>
                <a:cs typeface="Tahoma" panose="020B0604030504040204" pitchFamily="34" charset="0"/>
              </a:defRPr>
            </a:lvl3pPr>
            <a:lvl4pPr marL="849313" indent="-152400" algn="l" rtl="0" eaLnBrk="0" fontAlgn="base" hangingPunct="0">
              <a:spcBef>
                <a:spcPct val="0"/>
              </a:spcBef>
              <a:spcAft>
                <a:spcPct val="50000"/>
              </a:spcAft>
              <a:buSzPct val="80000"/>
              <a:buChar char="•"/>
              <a:tabLst>
                <a:tab pos="457200" algn="l"/>
              </a:tabLst>
              <a:defRPr sz="1800">
                <a:solidFill>
                  <a:schemeClr val="tx2"/>
                </a:solidFill>
                <a:latin typeface="Tahoma" panose="020B0604030504040204" pitchFamily="34" charset="0"/>
                <a:ea typeface="Tahoma" panose="020B0604030504040204" pitchFamily="34" charset="0"/>
                <a:cs typeface="Tahoma" panose="020B0604030504040204" pitchFamily="34" charset="0"/>
              </a:defRPr>
            </a:lvl4pPr>
            <a:lvl5pPr marL="1165225" indent="-163513" algn="l" rtl="0" eaLnBrk="0" fontAlgn="base" hangingPunct="0">
              <a:spcBef>
                <a:spcPct val="0"/>
              </a:spcBef>
              <a:spcAft>
                <a:spcPct val="50000"/>
              </a:spcAft>
              <a:buSzPct val="80000"/>
              <a:buChar char="•"/>
              <a:tabLst>
                <a:tab pos="457200" algn="l"/>
              </a:tabLst>
              <a:defRPr sz="2000">
                <a:solidFill>
                  <a:schemeClr val="tx2"/>
                </a:solidFill>
                <a:latin typeface="Tahoma" panose="020B0604030504040204" pitchFamily="34" charset="0"/>
                <a:ea typeface="Tahoma" panose="020B0604030504040204" pitchFamily="34" charset="0"/>
                <a:cs typeface="Tahoma" panose="020B0604030504040204" pitchFamily="34" charset="0"/>
              </a:defRPr>
            </a:lvl5pPr>
            <a:lvl6pPr marL="1622425" indent="-163513" algn="l" rtl="0" fontAlgn="base">
              <a:spcBef>
                <a:spcPct val="0"/>
              </a:spcBef>
              <a:spcAft>
                <a:spcPct val="50000"/>
              </a:spcAft>
              <a:buSzPct val="80000"/>
              <a:buChar char="•"/>
              <a:tabLst>
                <a:tab pos="457200" algn="l"/>
              </a:tabLst>
              <a:defRPr sz="2100">
                <a:solidFill>
                  <a:schemeClr val="tx1"/>
                </a:solidFill>
                <a:latin typeface="+mn-lt"/>
              </a:defRPr>
            </a:lvl6pPr>
            <a:lvl7pPr marL="2079625" indent="-163513" algn="l" rtl="0" fontAlgn="base">
              <a:spcBef>
                <a:spcPct val="0"/>
              </a:spcBef>
              <a:spcAft>
                <a:spcPct val="50000"/>
              </a:spcAft>
              <a:buSzPct val="80000"/>
              <a:buChar char="•"/>
              <a:tabLst>
                <a:tab pos="457200" algn="l"/>
              </a:tabLst>
              <a:defRPr sz="2100">
                <a:solidFill>
                  <a:schemeClr val="tx1"/>
                </a:solidFill>
                <a:latin typeface="+mn-lt"/>
              </a:defRPr>
            </a:lvl7pPr>
            <a:lvl8pPr marL="2536825" indent="-163513" algn="l" rtl="0" fontAlgn="base">
              <a:spcBef>
                <a:spcPct val="0"/>
              </a:spcBef>
              <a:spcAft>
                <a:spcPct val="50000"/>
              </a:spcAft>
              <a:buSzPct val="80000"/>
              <a:buChar char="•"/>
              <a:tabLst>
                <a:tab pos="457200" algn="l"/>
              </a:tabLst>
              <a:defRPr sz="2100">
                <a:solidFill>
                  <a:schemeClr val="tx1"/>
                </a:solidFill>
                <a:latin typeface="+mn-lt"/>
              </a:defRPr>
            </a:lvl8pPr>
            <a:lvl9pPr marL="2994025" indent="-163513" algn="l" rtl="0" fontAlgn="base">
              <a:spcBef>
                <a:spcPct val="0"/>
              </a:spcBef>
              <a:spcAft>
                <a:spcPct val="50000"/>
              </a:spcAft>
              <a:buSzPct val="80000"/>
              <a:buChar char="•"/>
              <a:tabLst>
                <a:tab pos="457200" algn="l"/>
              </a:tabLst>
              <a:defRPr sz="2100">
                <a:solidFill>
                  <a:schemeClr val="tx1"/>
                </a:solidFill>
                <a:latin typeface="+mn-lt"/>
              </a:defRPr>
            </a:lvl9pPr>
          </a:lstStyle>
          <a:p>
            <a:pPr marL="495300" indent="-495300" eaLnBrk="1" hangingPunct="1">
              <a:buFontTx/>
              <a:buAutoNum type="arabicPeriod"/>
              <a:defRPr/>
            </a:pPr>
            <a:r>
              <a:rPr lang="de-DE" sz="1800" b="0" kern="0" dirty="0">
                <a:solidFill>
                  <a:schemeClr val="tx1"/>
                </a:solidFill>
              </a:rPr>
              <a:t>Eröffnung und Begrüßung</a:t>
            </a:r>
          </a:p>
          <a:p>
            <a:pPr marL="495300" indent="-495300" eaLnBrk="1" hangingPunct="1">
              <a:buFontTx/>
              <a:buAutoNum type="arabicPeriod"/>
              <a:defRPr/>
            </a:pPr>
            <a:r>
              <a:rPr lang="de-DE" sz="1800" b="0" kern="0" dirty="0">
                <a:solidFill>
                  <a:schemeClr val="tx1"/>
                </a:solidFill>
              </a:rPr>
              <a:t>Bericht des Vorstands über das </a:t>
            </a:r>
            <a:r>
              <a:rPr lang="de-DE" sz="1800" b="0" kern="0" dirty="0" smtClean="0">
                <a:solidFill>
                  <a:schemeClr val="tx1"/>
                </a:solidFill>
              </a:rPr>
              <a:t>12. </a:t>
            </a:r>
            <a:r>
              <a:rPr lang="de-DE" sz="1800" b="0" kern="0" dirty="0">
                <a:solidFill>
                  <a:schemeClr val="tx1"/>
                </a:solidFill>
              </a:rPr>
              <a:t>Geschäftsjahr </a:t>
            </a:r>
            <a:r>
              <a:rPr lang="de-DE" sz="1800" b="0" kern="0" dirty="0" smtClean="0">
                <a:solidFill>
                  <a:schemeClr val="tx1"/>
                </a:solidFill>
              </a:rPr>
              <a:t>2020  </a:t>
            </a:r>
            <a:r>
              <a:rPr lang="de-DE" sz="1800" b="0" kern="0" dirty="0">
                <a:solidFill>
                  <a:schemeClr val="tx1"/>
                </a:solidFill>
              </a:rPr>
              <a:t>und Vorlage des Jahresabschlusses</a:t>
            </a:r>
          </a:p>
          <a:p>
            <a:pPr marL="495300" indent="-495300" eaLnBrk="1" hangingPunct="1">
              <a:buFontTx/>
              <a:buAutoNum type="arabicPeriod"/>
              <a:defRPr/>
            </a:pPr>
            <a:r>
              <a:rPr lang="de-DE" sz="1800" b="0" kern="0" dirty="0">
                <a:solidFill>
                  <a:schemeClr val="tx1"/>
                </a:solidFill>
              </a:rPr>
              <a:t>Bericht des Aufsichtsrats</a:t>
            </a:r>
          </a:p>
          <a:p>
            <a:pPr marL="495300" indent="-495300" eaLnBrk="1" hangingPunct="1">
              <a:buFontTx/>
              <a:buAutoNum type="arabicPeriod"/>
              <a:defRPr/>
            </a:pPr>
            <a:r>
              <a:rPr lang="de-DE" sz="1800" b="0" kern="0" dirty="0">
                <a:solidFill>
                  <a:schemeClr val="tx1"/>
                </a:solidFill>
              </a:rPr>
              <a:t>Bekanntgabe des Prüfungsergebnisses aus </a:t>
            </a:r>
            <a:r>
              <a:rPr lang="de-DE" sz="1800" b="0" kern="0" dirty="0" smtClean="0">
                <a:solidFill>
                  <a:schemeClr val="tx1"/>
                </a:solidFill>
              </a:rPr>
              <a:t>2019</a:t>
            </a:r>
            <a:endParaRPr lang="de-DE" sz="1800" b="0" kern="0" dirty="0">
              <a:solidFill>
                <a:schemeClr val="tx1"/>
              </a:solidFill>
            </a:endParaRPr>
          </a:p>
          <a:p>
            <a:pPr marL="495300" indent="-495300" eaLnBrk="1" hangingPunct="1">
              <a:buFontTx/>
              <a:buAutoNum type="arabicPeriod"/>
              <a:defRPr/>
            </a:pPr>
            <a:r>
              <a:rPr lang="de-DE" sz="1800" b="0" kern="0" dirty="0">
                <a:solidFill>
                  <a:schemeClr val="tx1"/>
                </a:solidFill>
              </a:rPr>
              <a:t>Feststellung des Jahresabschlusses per </a:t>
            </a:r>
            <a:r>
              <a:rPr lang="de-DE" sz="1800" b="0" kern="0" dirty="0" smtClean="0">
                <a:solidFill>
                  <a:schemeClr val="tx1"/>
                </a:solidFill>
              </a:rPr>
              <a:t>31.12.2020</a:t>
            </a:r>
            <a:endParaRPr lang="de-DE" sz="1800" b="0" kern="0" dirty="0">
              <a:solidFill>
                <a:schemeClr val="tx1"/>
              </a:solidFill>
            </a:endParaRPr>
          </a:p>
          <a:p>
            <a:pPr marL="495300" indent="-495300" eaLnBrk="1" hangingPunct="1">
              <a:buFontTx/>
              <a:buAutoNum type="arabicPeriod"/>
              <a:defRPr/>
            </a:pPr>
            <a:r>
              <a:rPr lang="de-DE" sz="1800" b="0" kern="0" dirty="0">
                <a:solidFill>
                  <a:schemeClr val="tx1"/>
                </a:solidFill>
              </a:rPr>
              <a:t>Beschlussfassung über die Ergebnisverwendung</a:t>
            </a:r>
          </a:p>
          <a:p>
            <a:pPr marL="495300" indent="-495300" eaLnBrk="1" hangingPunct="1">
              <a:buFontTx/>
              <a:buAutoNum type="arabicPeriod"/>
              <a:defRPr/>
            </a:pPr>
            <a:r>
              <a:rPr lang="de-DE" sz="1800" b="0" kern="0" dirty="0">
                <a:solidFill>
                  <a:schemeClr val="tx1"/>
                </a:solidFill>
              </a:rPr>
              <a:t>Entlastung von Vorstand und </a:t>
            </a:r>
            <a:r>
              <a:rPr lang="de-DE" sz="1800" b="0" kern="0" dirty="0" smtClean="0">
                <a:solidFill>
                  <a:schemeClr val="tx1"/>
                </a:solidFill>
              </a:rPr>
              <a:t>Aufsichtsrat</a:t>
            </a:r>
          </a:p>
          <a:p>
            <a:pPr marL="495300" indent="-495300" eaLnBrk="1" hangingPunct="1">
              <a:buFontTx/>
              <a:buAutoNum type="arabicPeriod"/>
              <a:defRPr/>
            </a:pPr>
            <a:r>
              <a:rPr lang="de-DE" sz="1800" b="0" kern="0" dirty="0" smtClean="0">
                <a:solidFill>
                  <a:schemeClr val="tx1"/>
                </a:solidFill>
              </a:rPr>
              <a:t>Wahlen zum Aufsichtsrat</a:t>
            </a:r>
            <a:endParaRPr lang="de-DE" sz="1800" b="0" kern="0" dirty="0">
              <a:solidFill>
                <a:schemeClr val="tx1"/>
              </a:solidFill>
            </a:endParaRPr>
          </a:p>
          <a:p>
            <a:pPr marL="495300" indent="-495300" eaLnBrk="1" hangingPunct="1">
              <a:buFontTx/>
              <a:buAutoNum type="arabicPeriod"/>
              <a:defRPr/>
            </a:pPr>
            <a:r>
              <a:rPr lang="de-DE" sz="1800" b="0" kern="0" dirty="0">
                <a:solidFill>
                  <a:srgbClr val="CC0099"/>
                </a:solidFill>
              </a:rPr>
              <a:t>V</a:t>
            </a:r>
            <a:r>
              <a:rPr lang="de-DE" sz="1800" b="0" kern="0" dirty="0" smtClean="0">
                <a:solidFill>
                  <a:srgbClr val="CC0099"/>
                </a:solidFill>
              </a:rPr>
              <a:t>erschiedenes</a:t>
            </a:r>
            <a:endParaRPr lang="de-DE" sz="1800" b="0" kern="0" dirty="0">
              <a:solidFill>
                <a:srgbClr val="CC0099"/>
              </a:solidFill>
            </a:endParaRPr>
          </a:p>
          <a:p>
            <a:pPr marL="495300" indent="-495300" algn="ctr" eaLnBrk="1" hangingPunct="1">
              <a:spcBef>
                <a:spcPct val="50000"/>
              </a:spcBef>
              <a:spcAft>
                <a:spcPct val="0"/>
              </a:spcAft>
              <a:defRPr/>
            </a:pPr>
            <a:endParaRPr lang="de-DE" sz="2400" b="0" kern="0" dirty="0">
              <a:solidFill>
                <a:srgbClr val="000080"/>
              </a:solidFill>
            </a:endParaRPr>
          </a:p>
          <a:p>
            <a:pPr marL="495300" indent="-495300" algn="ctr" eaLnBrk="1" hangingPunct="1">
              <a:defRPr/>
            </a:pPr>
            <a:endParaRPr lang="de-DE" sz="2400" b="0" kern="0" dirty="0">
              <a:solidFill>
                <a:srgbClr val="000080"/>
              </a:solidFill>
            </a:endParaRPr>
          </a:p>
          <a:p>
            <a:pPr marL="495300" indent="-495300" algn="ctr" eaLnBrk="1" hangingPunct="1">
              <a:defRPr/>
            </a:pPr>
            <a:endParaRPr lang="de-DE" b="0" kern="0" dirty="0"/>
          </a:p>
        </p:txBody>
      </p:sp>
      <p:sp>
        <p:nvSpPr>
          <p:cNvPr id="6" name="Rectangle 12"/>
          <p:cNvSpPr txBox="1">
            <a:spLocks noChangeArrowheads="1"/>
          </p:cNvSpPr>
          <p:nvPr/>
        </p:nvSpPr>
        <p:spPr>
          <a:xfrm>
            <a:off x="0" y="462806"/>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Tagesordnung zur Generalversammlung</a:t>
            </a:r>
            <a:r>
              <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rPr>
              <a:t> </a:t>
            </a:r>
            <a:r>
              <a:rPr kumimoji="0" lang="de-DE" sz="2000" b="1" i="0" u="none" strike="noStrike" kern="0" cap="none" spc="0" normalizeH="0" noProof="0" dirty="0" smtClean="0">
                <a:ln>
                  <a:noFill/>
                </a:ln>
                <a:solidFill>
                  <a:schemeClr val="tx1">
                    <a:lumMod val="65000"/>
                    <a:lumOff val="35000"/>
                  </a:schemeClr>
                </a:solidFill>
                <a:effectLst/>
                <a:uLnTx/>
                <a:uFillTx/>
                <a:latin typeface="Tahoma" pitchFamily="34" charset="0"/>
                <a:ea typeface="+mn-ea"/>
                <a:cs typeface="Tahoma" pitchFamily="34" charset="0"/>
              </a:rPr>
              <a:t>2021</a:t>
            </a:r>
            <a:endPar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sp>
        <p:nvSpPr>
          <p:cNvPr id="9"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Tree>
    <p:extLst>
      <p:ext uri="{BB962C8B-B14F-4D97-AF65-F5344CB8AC3E}">
        <p14:creationId xmlns:p14="http://schemas.microsoft.com/office/powerpoint/2010/main" val="112563043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umsplatzhalter 3"/>
          <p:cNvSpPr>
            <a:spLocks noGrp="1"/>
          </p:cNvSpPr>
          <p:nvPr>
            <p:ph type="dt" sz="half" idx="10"/>
          </p:nvPr>
        </p:nvSpPr>
        <p:spPr/>
        <p:txBody>
          <a:bodyPr/>
          <a:lstStyle/>
          <a:p>
            <a:pPr>
              <a:defRPr/>
            </a:pPr>
            <a:endParaRPr lang="de-DE"/>
          </a:p>
        </p:txBody>
      </p:sp>
      <p:sp>
        <p:nvSpPr>
          <p:cNvPr id="6" name="Rectangle 12"/>
          <p:cNvSpPr txBox="1">
            <a:spLocks noChangeArrowheads="1"/>
          </p:cNvSpPr>
          <p:nvPr/>
        </p:nvSpPr>
        <p:spPr>
          <a:xfrm>
            <a:off x="0" y="462806"/>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smtClean="0">
                <a:ln>
                  <a:noFill/>
                </a:ln>
                <a:solidFill>
                  <a:schemeClr val="tx1">
                    <a:lumMod val="65000"/>
                    <a:lumOff val="35000"/>
                  </a:schemeClr>
                </a:solidFill>
                <a:effectLst/>
                <a:uLnTx/>
                <a:uFillTx/>
                <a:latin typeface="Tahoma" pitchFamily="34" charset="0"/>
                <a:ea typeface="+mn-ea"/>
                <a:cs typeface="Tahoma" pitchFamily="34" charset="0"/>
              </a:rPr>
              <a:t>Generalversammlung</a:t>
            </a:r>
            <a:r>
              <a:rPr kumimoji="0" lang="de-DE" sz="2000" b="1" i="0" u="none" strike="noStrike" kern="0" cap="none" spc="0" normalizeH="0" noProof="0" dirty="0" smtClean="0">
                <a:ln>
                  <a:noFill/>
                </a:ln>
                <a:solidFill>
                  <a:schemeClr val="tx1">
                    <a:lumMod val="65000"/>
                    <a:lumOff val="35000"/>
                  </a:schemeClr>
                </a:solidFill>
                <a:effectLst/>
                <a:uLnTx/>
                <a:uFillTx/>
                <a:latin typeface="Tahoma" pitchFamily="34" charset="0"/>
                <a:ea typeface="+mn-ea"/>
                <a:cs typeface="Tahoma" pitchFamily="34" charset="0"/>
              </a:rPr>
              <a:t> 2021</a:t>
            </a:r>
            <a:endPar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pic>
        <p:nvPicPr>
          <p:cNvPr id="2" name="Grafik 1"/>
          <p:cNvPicPr>
            <a:picLocks noChangeAspect="1"/>
          </p:cNvPicPr>
          <p:nvPr/>
        </p:nvPicPr>
        <p:blipFill>
          <a:blip r:embed="rId3"/>
          <a:stretch>
            <a:fillRect/>
          </a:stretch>
        </p:blipFill>
        <p:spPr>
          <a:xfrm>
            <a:off x="1619672" y="869546"/>
            <a:ext cx="6108650" cy="5295758"/>
          </a:xfrm>
          <a:prstGeom prst="rect">
            <a:avLst/>
          </a:prstGeom>
        </p:spPr>
      </p:pic>
      <p:sp>
        <p:nvSpPr>
          <p:cNvPr id="9"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Tree>
    <p:extLst>
      <p:ext uri="{BB962C8B-B14F-4D97-AF65-F5344CB8AC3E}">
        <p14:creationId xmlns:p14="http://schemas.microsoft.com/office/powerpoint/2010/main" val="2032807862"/>
      </p:ext>
    </p:extLst>
  </p:cSld>
  <p:clrMapOvr>
    <a:masterClrMapping/>
  </p:clrMapOvr>
  <p:transition spd="slow">
    <p:wipe dir="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60770" name="Rectangle 2"/>
          <p:cNvSpPr>
            <a:spLocks noGrp="1" noChangeArrowheads="1"/>
          </p:cNvSpPr>
          <p:nvPr>
            <p:ph type="ctrTitle"/>
          </p:nvPr>
        </p:nvSpPr>
        <p:spPr>
          <a:xfrm>
            <a:off x="-389633" y="1916832"/>
            <a:ext cx="9937104" cy="1280943"/>
          </a:xfrm>
        </p:spPr>
        <p:txBody>
          <a:bodyPr/>
          <a:lstStyle/>
          <a:p>
            <a:pPr algn="ctr" eaLnBrk="1" hangingPunct="1">
              <a:defRPr/>
            </a:pPr>
            <a:r>
              <a:rPr lang="de-DE" sz="2800" dirty="0">
                <a:ln w="12700">
                  <a:noFill/>
                  <a:prstDash val="solid"/>
                </a:ln>
                <a:effectLst>
                  <a:outerShdw blurRad="41275" dist="20320" dir="1800000" algn="tl" rotWithShape="0">
                    <a:srgbClr val="000000">
                      <a:alpha val="40000"/>
                    </a:srgbClr>
                  </a:outerShdw>
                </a:effectLst>
              </a:rPr>
              <a:t/>
            </a:r>
            <a:br>
              <a:rPr lang="de-DE" sz="2800" dirty="0">
                <a:ln w="12700">
                  <a:noFill/>
                  <a:prstDash val="solid"/>
                </a:ln>
                <a:effectLst>
                  <a:outerShdw blurRad="41275" dist="20320" dir="1800000" algn="tl" rotWithShape="0">
                    <a:srgbClr val="000000">
                      <a:alpha val="40000"/>
                    </a:srgbClr>
                  </a:outerShdw>
                </a:effectLst>
              </a:rPr>
            </a:br>
            <a:r>
              <a:rPr lang="de-DE" sz="2600" dirty="0">
                <a:ln w="12700">
                  <a:noFill/>
                  <a:prstDash val="solid"/>
                </a:ln>
                <a:solidFill>
                  <a:schemeClr val="tx2">
                    <a:lumMod val="75000"/>
                    <a:lumOff val="25000"/>
                  </a:schemeClr>
                </a:solidFill>
                <a:effectLst>
                  <a:outerShdw blurRad="41275" dist="20320" dir="1800000" algn="tl" rotWithShape="0">
                    <a:srgbClr val="000000">
                      <a:alpha val="40000"/>
                    </a:srgbClr>
                  </a:outerShdw>
                </a:effectLst>
              </a:rPr>
              <a:t>wir danken für Ihre Aufmerksamkeit!</a:t>
            </a:r>
            <a:endParaRPr lang="de-DE" sz="2600" dirty="0">
              <a:solidFill>
                <a:schemeClr val="tx2">
                  <a:lumMod val="75000"/>
                  <a:lumOff val="25000"/>
                </a:schemeClr>
              </a:solidFill>
            </a:endParaRPr>
          </a:p>
        </p:txBody>
      </p:sp>
      <p:pic>
        <p:nvPicPr>
          <p:cNvPr id="12" name="~PP42631.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a:extLst>
              <a:ext uri="{28A0092B-C50C-407E-A947-70E740481C1C}">
                <a14:useLocalDpi xmlns:a14="http://schemas.microsoft.com/office/drawing/2010/main" val="0"/>
              </a:ext>
            </a:extLst>
          </a:blip>
          <a:srcRect/>
          <a:stretch>
            <a:fillRect/>
          </a:stretch>
        </p:blipFill>
        <p:spPr bwMode="auto">
          <a:xfrm>
            <a:off x="8661400" y="63754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4" descr="Y:\Hochbau\00_Bauprojekte\WeilerWärmeeG, 868, 2008\0D. Baufotos\20140725_121242.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7967" y="3384629"/>
            <a:ext cx="2605029" cy="347337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Y:\Hochbau\00_Bauprojekte\WeilerWärmeeG, 868, 2008\0D. Baufotos\20140920_103833 - Kopie (Medium).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97062" y="4052855"/>
            <a:ext cx="3740193" cy="2805145"/>
          </a:xfrm>
          <a:prstGeom prst="rect">
            <a:avLst/>
          </a:prstGeom>
          <a:noFill/>
          <a:extLst>
            <a:ext uri="{909E8E84-426E-40DD-AFC4-6F175D3DCCD1}">
              <a14:hiddenFill xmlns:a14="http://schemas.microsoft.com/office/drawing/2010/main">
                <a:solidFill>
                  <a:srgbClr val="FFFFFF"/>
                </a:solidFill>
              </a14:hiddenFill>
            </a:ext>
          </a:extLst>
        </p:spPr>
      </p:pic>
      <p:pic>
        <p:nvPicPr>
          <p:cNvPr id="12290" name="Picture 2" descr="Y:\Hochbau\00_Bauprojekte\WeilerWärmeeG, 868, 2008\0D. Baufotos\Elektromobild, Fahrrad, Kunstwerk 2014\02 Weilermobil 29.04.2015\2015-05-03 15.27.49.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578919" y="5085103"/>
            <a:ext cx="4565081" cy="1772897"/>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a:off x="611560" y="3384629"/>
            <a:ext cx="1382110" cy="501676"/>
          </a:xfrm>
          <a:prstGeom prst="rect">
            <a:avLst/>
          </a:prstGeom>
        </p:spPr>
        <p:txBody>
          <a:bodyPr wrap="none">
            <a:spAutoFit/>
          </a:bodyPr>
          <a:lstStyle/>
          <a:p>
            <a:pPr marL="742950" indent="-742950" algn="ctr">
              <a:lnSpc>
                <a:spcPct val="95000"/>
              </a:lnSpc>
              <a:defRPr/>
            </a:pPr>
            <a:r>
              <a:rPr lang="de-DE" sz="2800" dirty="0">
                <a:ln w="12700">
                  <a:noFill/>
                  <a:prstDash val="solid"/>
                </a:ln>
                <a:solidFill>
                  <a:srgbClr val="CC0099"/>
                </a:solidFill>
                <a:effectLst>
                  <a:outerShdw blurRad="41275" dist="20320" dir="1800000" algn="tl" rotWithShape="0">
                    <a:srgbClr val="000000">
                      <a:alpha val="40000"/>
                    </a:srgbClr>
                  </a:outerShdw>
                </a:effectLst>
              </a:rPr>
              <a:t>Wärme</a:t>
            </a:r>
          </a:p>
        </p:txBody>
      </p:sp>
      <p:sp>
        <p:nvSpPr>
          <p:cNvPr id="10" name="Rechteck 9"/>
          <p:cNvSpPr/>
          <p:nvPr/>
        </p:nvSpPr>
        <p:spPr>
          <a:xfrm>
            <a:off x="2923959" y="4052855"/>
            <a:ext cx="1221809" cy="501676"/>
          </a:xfrm>
          <a:prstGeom prst="rect">
            <a:avLst/>
          </a:prstGeom>
        </p:spPr>
        <p:txBody>
          <a:bodyPr wrap="none">
            <a:spAutoFit/>
          </a:bodyPr>
          <a:lstStyle/>
          <a:p>
            <a:pPr marL="742950" indent="-742950" algn="ctr">
              <a:lnSpc>
                <a:spcPct val="95000"/>
              </a:lnSpc>
              <a:defRPr/>
            </a:pPr>
            <a:r>
              <a:rPr lang="de-DE" sz="2800" dirty="0">
                <a:ln w="12700">
                  <a:noFill/>
                  <a:prstDash val="solid"/>
                </a:ln>
                <a:solidFill>
                  <a:srgbClr val="FFC000"/>
                </a:solidFill>
                <a:effectLst>
                  <a:outerShdw blurRad="41275" dist="20320" dir="1800000" algn="tl" rotWithShape="0">
                    <a:srgbClr val="000000">
                      <a:alpha val="40000"/>
                    </a:srgbClr>
                  </a:outerShdw>
                </a:effectLst>
              </a:rPr>
              <a:t>Strom</a:t>
            </a:r>
          </a:p>
        </p:txBody>
      </p:sp>
      <p:sp>
        <p:nvSpPr>
          <p:cNvPr id="11" name="Rechteck 10"/>
          <p:cNvSpPr/>
          <p:nvPr/>
        </p:nvSpPr>
        <p:spPr>
          <a:xfrm>
            <a:off x="6227290" y="5048929"/>
            <a:ext cx="2900154" cy="501676"/>
          </a:xfrm>
          <a:prstGeom prst="rect">
            <a:avLst/>
          </a:prstGeom>
          <a:noFill/>
        </p:spPr>
        <p:txBody>
          <a:bodyPr wrap="none">
            <a:spAutoFit/>
          </a:bodyPr>
          <a:lstStyle/>
          <a:p>
            <a:pPr marL="742950" indent="-742950" algn="ctr">
              <a:lnSpc>
                <a:spcPct val="95000"/>
              </a:lnSpc>
              <a:defRPr/>
            </a:pPr>
            <a:r>
              <a:rPr lang="de-DE" sz="2800" dirty="0">
                <a:ln w="12700">
                  <a:noFill/>
                  <a:prstDash val="solid"/>
                </a:ln>
                <a:solidFill>
                  <a:srgbClr val="009900"/>
                </a:solidFill>
                <a:effectLst>
                  <a:outerShdw blurRad="41275" dist="20320" dir="1800000" algn="tl" rotWithShape="0">
                    <a:srgbClr val="000000">
                      <a:alpha val="40000"/>
                    </a:srgbClr>
                  </a:outerShdw>
                </a:effectLst>
              </a:rPr>
              <a:t>Elektromobilität</a:t>
            </a:r>
          </a:p>
        </p:txBody>
      </p:sp>
      <p:pic>
        <p:nvPicPr>
          <p:cNvPr id="2050" name="Picture 2" descr="Y:\Transfer\DSCN5942.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247623" y="3072969"/>
            <a:ext cx="2682846" cy="2012134"/>
          </a:xfrm>
          <a:prstGeom prst="rect">
            <a:avLst/>
          </a:prstGeom>
          <a:noFill/>
          <a:extLst>
            <a:ext uri="{909E8E84-426E-40DD-AFC4-6F175D3DCCD1}">
              <a14:hiddenFill xmlns:a14="http://schemas.microsoft.com/office/drawing/2010/main">
                <a:solidFill>
                  <a:srgbClr val="FFFFFF"/>
                </a:solidFill>
              </a14:hiddenFill>
            </a:ext>
          </a:extLst>
        </p:spPr>
      </p:pic>
      <p:sp>
        <p:nvSpPr>
          <p:cNvPr id="13" name="Rechteck 12"/>
          <p:cNvSpPr/>
          <p:nvPr/>
        </p:nvSpPr>
        <p:spPr>
          <a:xfrm>
            <a:off x="7105931" y="3072969"/>
            <a:ext cx="1824538" cy="501676"/>
          </a:xfrm>
          <a:prstGeom prst="rect">
            <a:avLst/>
          </a:prstGeom>
        </p:spPr>
        <p:txBody>
          <a:bodyPr wrap="none">
            <a:spAutoFit/>
          </a:bodyPr>
          <a:lstStyle/>
          <a:p>
            <a:pPr marL="742950" indent="-742950" algn="ctr">
              <a:lnSpc>
                <a:spcPct val="95000"/>
              </a:lnSpc>
              <a:defRPr/>
            </a:pPr>
            <a:r>
              <a:rPr lang="de-DE" sz="2800" dirty="0">
                <a:ln w="12700">
                  <a:noFill/>
                  <a:prstDash val="solid"/>
                </a:ln>
                <a:solidFill>
                  <a:srgbClr val="FFFFFF"/>
                </a:solidFill>
                <a:effectLst>
                  <a:outerShdw blurRad="41275" dist="20320" dir="1800000" algn="tl" rotWithShape="0">
                    <a:srgbClr val="000000">
                      <a:alpha val="40000"/>
                    </a:srgbClr>
                  </a:outerShdw>
                </a:effectLst>
              </a:rPr>
              <a:t>Glasfaser</a:t>
            </a:r>
          </a:p>
        </p:txBody>
      </p:sp>
    </p:spTree>
    <p:extLst>
      <p:ext uri="{BB962C8B-B14F-4D97-AF65-F5344CB8AC3E}">
        <p14:creationId xmlns:p14="http://schemas.microsoft.com/office/powerpoint/2010/main" val="201188169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500"/>
                                  </p:stCondLst>
                                  <p:childTnLst>
                                    <p:set>
                                      <p:cBhvr>
                                        <p:cTn id="6" dur="1" fill="hold">
                                          <p:stCondLst>
                                            <p:cond delay="0"/>
                                          </p:stCondLst>
                                        </p:cTn>
                                        <p:tgtEl>
                                          <p:spTgt spid="160770"/>
                                        </p:tgtEl>
                                        <p:attrNameLst>
                                          <p:attrName>style.visibility</p:attrName>
                                        </p:attrNameLst>
                                      </p:cBhvr>
                                      <p:to>
                                        <p:strVal val="visible"/>
                                      </p:to>
                                    </p:set>
                                    <p:animEffect transition="in" filter="fade">
                                      <p:cBhvr>
                                        <p:cTn id="7" dur="2000"/>
                                        <p:tgtEl>
                                          <p:spTgt spid="160770"/>
                                        </p:tgtEl>
                                      </p:cBhvr>
                                    </p:animEffect>
                                  </p:childTnLst>
                                </p:cTn>
                              </p:par>
                            </p:childTnLst>
                          </p:cTn>
                        </p:par>
                        <p:par>
                          <p:cTn id="8" fill="hold">
                            <p:stCondLst>
                              <p:cond delay="2500"/>
                            </p:stCondLst>
                            <p:childTnLst>
                              <p:par>
                                <p:cTn id="9" presetID="10" presetClass="entr" presetSubtype="0" fill="hold" nodeType="afterEffect">
                                  <p:stCondLst>
                                    <p:cond delay="250"/>
                                  </p:stCondLst>
                                  <p:childTnLst>
                                    <p:set>
                                      <p:cBhvr>
                                        <p:cTn id="10" dur="1" fill="hold">
                                          <p:stCondLst>
                                            <p:cond delay="0"/>
                                          </p:stCondLst>
                                        </p:cTn>
                                        <p:tgtEl>
                                          <p:spTgt spid="9220"/>
                                        </p:tgtEl>
                                        <p:attrNameLst>
                                          <p:attrName>style.visibility</p:attrName>
                                        </p:attrNameLst>
                                      </p:cBhvr>
                                      <p:to>
                                        <p:strVal val="visible"/>
                                      </p:to>
                                    </p:set>
                                    <p:animEffect transition="in" filter="fade">
                                      <p:cBhvr>
                                        <p:cTn id="11" dur="500"/>
                                        <p:tgtEl>
                                          <p:spTgt spid="9220"/>
                                        </p:tgtEl>
                                      </p:cBhvr>
                                    </p:animEffect>
                                  </p:childTnLst>
                                </p:cTn>
                              </p:par>
                            </p:childTnLst>
                          </p:cTn>
                        </p:par>
                        <p:par>
                          <p:cTn id="12" fill="hold">
                            <p:stCondLst>
                              <p:cond delay="3250"/>
                            </p:stCondLst>
                            <p:childTnLst>
                              <p:par>
                                <p:cTn id="13" presetID="10" presetClass="entr" presetSubtype="0" fill="hold" grpId="0" nodeType="afterEffect">
                                  <p:stCondLst>
                                    <p:cond delay="25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par>
                          <p:cTn id="16" fill="hold">
                            <p:stCondLst>
                              <p:cond delay="4000"/>
                            </p:stCondLst>
                            <p:childTnLst>
                              <p:par>
                                <p:cTn id="17" presetID="10" presetClass="entr" presetSubtype="0" fill="hold" nodeType="afterEffect">
                                  <p:stCondLst>
                                    <p:cond delay="250"/>
                                  </p:stCondLst>
                                  <p:childTnLst>
                                    <p:set>
                                      <p:cBhvr>
                                        <p:cTn id="18" dur="1" fill="hold">
                                          <p:stCondLst>
                                            <p:cond delay="0"/>
                                          </p:stCondLst>
                                        </p:cTn>
                                        <p:tgtEl>
                                          <p:spTgt spid="2"/>
                                        </p:tgtEl>
                                        <p:attrNameLst>
                                          <p:attrName>style.visibility</p:attrName>
                                        </p:attrNameLst>
                                      </p:cBhvr>
                                      <p:to>
                                        <p:strVal val="visible"/>
                                      </p:to>
                                    </p:set>
                                    <p:animEffect transition="in" filter="fade">
                                      <p:cBhvr>
                                        <p:cTn id="19" dur="500"/>
                                        <p:tgtEl>
                                          <p:spTgt spid="2"/>
                                        </p:tgtEl>
                                      </p:cBhvr>
                                    </p:animEffect>
                                  </p:childTnLst>
                                </p:cTn>
                              </p:par>
                            </p:childTnLst>
                          </p:cTn>
                        </p:par>
                        <p:par>
                          <p:cTn id="20" fill="hold">
                            <p:stCondLst>
                              <p:cond delay="4750"/>
                            </p:stCondLst>
                            <p:childTnLst>
                              <p:par>
                                <p:cTn id="21" presetID="10" presetClass="entr" presetSubtype="0" fill="hold" grpId="0" nodeType="afterEffect">
                                  <p:stCondLst>
                                    <p:cond delay="25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5500"/>
                            </p:stCondLst>
                            <p:childTnLst>
                              <p:par>
                                <p:cTn id="25" presetID="10" presetClass="entr" presetSubtype="0" fill="hold" nodeType="afterEffect">
                                  <p:stCondLst>
                                    <p:cond delay="250"/>
                                  </p:stCondLst>
                                  <p:childTnLst>
                                    <p:set>
                                      <p:cBhvr>
                                        <p:cTn id="26" dur="1" fill="hold">
                                          <p:stCondLst>
                                            <p:cond delay="0"/>
                                          </p:stCondLst>
                                        </p:cTn>
                                        <p:tgtEl>
                                          <p:spTgt spid="2050"/>
                                        </p:tgtEl>
                                        <p:attrNameLst>
                                          <p:attrName>style.visibility</p:attrName>
                                        </p:attrNameLst>
                                      </p:cBhvr>
                                      <p:to>
                                        <p:strVal val="visible"/>
                                      </p:to>
                                    </p:set>
                                    <p:animEffect transition="in" filter="fade">
                                      <p:cBhvr>
                                        <p:cTn id="27" dur="500"/>
                                        <p:tgtEl>
                                          <p:spTgt spid="2050"/>
                                        </p:tgtEl>
                                      </p:cBhvr>
                                    </p:animEffect>
                                  </p:childTnLst>
                                </p:cTn>
                              </p:par>
                            </p:childTnLst>
                          </p:cTn>
                        </p:par>
                        <p:par>
                          <p:cTn id="28" fill="hold">
                            <p:stCondLst>
                              <p:cond delay="6250"/>
                            </p:stCondLst>
                            <p:childTnLst>
                              <p:par>
                                <p:cTn id="29" presetID="10" presetClass="entr" presetSubtype="0" fill="hold" grpId="0" nodeType="afterEffect">
                                  <p:stCondLst>
                                    <p:cond delay="25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childTnLst>
                                </p:cTn>
                              </p:par>
                            </p:childTnLst>
                          </p:cTn>
                        </p:par>
                        <p:par>
                          <p:cTn id="32" fill="hold">
                            <p:stCondLst>
                              <p:cond delay="7000"/>
                            </p:stCondLst>
                            <p:childTnLst>
                              <p:par>
                                <p:cTn id="33" presetID="10" presetClass="entr" presetSubtype="0" fill="hold" nodeType="afterEffect">
                                  <p:stCondLst>
                                    <p:cond delay="0"/>
                                  </p:stCondLst>
                                  <p:childTnLst>
                                    <p:set>
                                      <p:cBhvr>
                                        <p:cTn id="34" dur="1" fill="hold">
                                          <p:stCondLst>
                                            <p:cond delay="0"/>
                                          </p:stCondLst>
                                        </p:cTn>
                                        <p:tgtEl>
                                          <p:spTgt spid="12290"/>
                                        </p:tgtEl>
                                        <p:attrNameLst>
                                          <p:attrName>style.visibility</p:attrName>
                                        </p:attrNameLst>
                                      </p:cBhvr>
                                      <p:to>
                                        <p:strVal val="visible"/>
                                      </p:to>
                                    </p:set>
                                    <p:animEffect transition="in" filter="fade">
                                      <p:cBhvr>
                                        <p:cTn id="35" dur="500"/>
                                        <p:tgtEl>
                                          <p:spTgt spid="12290"/>
                                        </p:tgtEl>
                                      </p:cBhvr>
                                    </p:animEffect>
                                  </p:childTnLst>
                                </p:cTn>
                              </p:par>
                            </p:childTnLst>
                          </p:cTn>
                        </p:par>
                        <p:par>
                          <p:cTn id="36" fill="hold">
                            <p:stCondLst>
                              <p:cond delay="7500"/>
                            </p:stCondLst>
                            <p:childTnLst>
                              <p:par>
                                <p:cTn id="37" presetID="10" presetClass="entr" presetSubtype="0" fill="hold" grpId="0" nodeType="afterEffect">
                                  <p:stCondLst>
                                    <p:cond delay="50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40" fill="hold" display="0">
                  <p:stCondLst>
                    <p:cond delay="indefinite"/>
                  </p:stCondLst>
                  <p:endCondLst>
                    <p:cond evt="onPrev" delay="0">
                      <p:tgtEl>
                        <p:sldTgt/>
                      </p:tgtEl>
                    </p:cond>
                    <p:cond evt="onStopAudio" delay="0">
                      <p:tgtEl>
                        <p:sldTgt/>
                      </p:tgtEl>
                    </p:cond>
                  </p:endCondLst>
                </p:cTn>
                <p:tgtEl>
                  <p:spTgt spid="12"/>
                </p:tgtEl>
              </p:cMediaNode>
            </p:audio>
          </p:childTnLst>
        </p:cTn>
      </p:par>
    </p:tnLst>
    <p:bldLst>
      <p:bldP spid="160770" grpId="0"/>
      <p:bldP spid="3" grpId="0"/>
      <p:bldP spid="10" grpId="0"/>
      <p:bldP spid="11" grpId="0"/>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 name="Datumsplatzhalter 1"/>
          <p:cNvSpPr>
            <a:spLocks noGrp="1"/>
          </p:cNvSpPr>
          <p:nvPr>
            <p:ph type="dt" sz="quarter" idx="10"/>
          </p:nvPr>
        </p:nvSpPr>
        <p:spPr/>
        <p:txBody>
          <a:bodyPr/>
          <a:lstStyle/>
          <a:p>
            <a:pPr>
              <a:defRPr/>
            </a:pPr>
            <a:endParaRPr lang="de-DE"/>
          </a:p>
        </p:txBody>
      </p:sp>
      <p:pic>
        <p:nvPicPr>
          <p:cNvPr id="5" name="Grafik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552" y="764704"/>
            <a:ext cx="9144000" cy="6469289"/>
          </a:xfrm>
          <a:prstGeom prst="rect">
            <a:avLst/>
          </a:prstGeom>
        </p:spPr>
      </p:pic>
      <p:sp>
        <p:nvSpPr>
          <p:cNvPr id="3" name="Fußzeilenplatzhalter 2"/>
          <p:cNvSpPr>
            <a:spLocks noGrp="1"/>
          </p:cNvSpPr>
          <p:nvPr>
            <p:ph type="ftr" sz="quarter" idx="11"/>
          </p:nvPr>
        </p:nvSpPr>
        <p:spPr/>
        <p:txBody>
          <a:bodyPr/>
          <a:lstStyle/>
          <a:p>
            <a:pPr>
              <a:defRPr/>
            </a:pPr>
            <a:r>
              <a:rPr lang="de-DE" dirty="0" smtClean="0">
                <a:solidFill>
                  <a:srgbClr val="000000">
                    <a:lumMod val="65000"/>
                    <a:lumOff val="35000"/>
                  </a:srgbClr>
                </a:solidFill>
              </a:rPr>
              <a:t>12. </a:t>
            </a:r>
            <a:r>
              <a:rPr lang="de-DE" dirty="0">
                <a:solidFill>
                  <a:srgbClr val="000000">
                    <a:lumMod val="65000"/>
                    <a:lumOff val="35000"/>
                  </a:srgbClr>
                </a:solidFill>
              </a:rPr>
              <a:t>GV Weiler Wärme eG; </a:t>
            </a:r>
            <a:r>
              <a:rPr lang="de-DE" dirty="0" smtClean="0">
                <a:solidFill>
                  <a:srgbClr val="000000">
                    <a:lumMod val="65000"/>
                    <a:lumOff val="35000"/>
                  </a:srgbClr>
                </a:solidFill>
              </a:rPr>
              <a:t>2021</a:t>
            </a:r>
            <a:endParaRPr lang="de-DE" dirty="0">
              <a:solidFill>
                <a:srgbClr val="000000">
                  <a:lumMod val="65000"/>
                  <a:lumOff val="35000"/>
                </a:srgbClr>
              </a:solidFill>
            </a:endParaRPr>
          </a:p>
        </p:txBody>
      </p:sp>
      <p:sp>
        <p:nvSpPr>
          <p:cNvPr id="10"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Bericht des Vorstands: Übersicht Ausbau Wärmenetze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sp>
        <p:nvSpPr>
          <p:cNvPr id="4" name="Textfeld 3"/>
          <p:cNvSpPr txBox="1"/>
          <p:nvPr/>
        </p:nvSpPr>
        <p:spPr>
          <a:xfrm>
            <a:off x="2699792" y="4077072"/>
            <a:ext cx="1080120" cy="492443"/>
          </a:xfrm>
          <a:prstGeom prst="rect">
            <a:avLst/>
          </a:prstGeom>
          <a:solidFill>
            <a:schemeClr val="bg1"/>
          </a:solidFill>
        </p:spPr>
        <p:txBody>
          <a:bodyPr wrap="square" rtlCol="0">
            <a:spAutoFit/>
          </a:bodyPr>
          <a:lstStyle/>
          <a:p>
            <a:endParaRPr lang="de-DE" dirty="0"/>
          </a:p>
        </p:txBody>
      </p:sp>
      <p:pic>
        <p:nvPicPr>
          <p:cNvPr id="30723" name="Picture 3" descr="Y:\Transfer\20181023_GV_WWeG\DSCN9171.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4288" y="2597747"/>
            <a:ext cx="1972435" cy="1479326"/>
          </a:xfrm>
          <a:prstGeom prst="rect">
            <a:avLst/>
          </a:prstGeom>
          <a:noFill/>
          <a:extLst>
            <a:ext uri="{909E8E84-426E-40DD-AFC4-6F175D3DCCD1}">
              <a14:hiddenFill xmlns:a14="http://schemas.microsoft.com/office/drawing/2010/main">
                <a:solidFill>
                  <a:srgbClr val="FFFFFF"/>
                </a:solidFill>
              </a14:hiddenFill>
            </a:ext>
          </a:extLst>
        </p:spPr>
      </p:pic>
      <p:pic>
        <p:nvPicPr>
          <p:cNvPr id="36867" name="Picture 3" descr="Y:\Hochbau\00_Bauprojekte\WeilerWärmeeG, 868, 2008\0D. Baufotos\Doppelrohr PEx (Larg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2499530"/>
            <a:ext cx="1835696" cy="1376912"/>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descr="Y:\Hochbau\00_Bauprojekte\WeilerWärmeeG, 868, 2008\0D. Baufotos\IMG_2570.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63888" y="5214199"/>
            <a:ext cx="1944216" cy="14581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4509616"/>
      </p:ext>
    </p:extLst>
  </p:cSld>
  <p:clrMapOvr>
    <a:masterClrMapping/>
  </p:clrMapOvr>
  <p:transition spd="slow" advClick="0">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3" presetClass="entr" presetSubtype="1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6867"/>
                                        </p:tgtEl>
                                        <p:attrNameLst>
                                          <p:attrName>style.visibility</p:attrName>
                                        </p:attrNameLst>
                                      </p:cBhvr>
                                      <p:to>
                                        <p:strVal val="visible"/>
                                      </p:to>
                                    </p:set>
                                    <p:animEffect transition="in" filter="fade">
                                      <p:cBhvr>
                                        <p:cTn id="11" dur="500"/>
                                        <p:tgtEl>
                                          <p:spTgt spid="36867"/>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6868"/>
                                        </p:tgtEl>
                                        <p:attrNameLst>
                                          <p:attrName>style.visibility</p:attrName>
                                        </p:attrNameLst>
                                      </p:cBhvr>
                                      <p:to>
                                        <p:strVal val="visible"/>
                                      </p:to>
                                    </p:set>
                                    <p:animEffect transition="in" filter="fade">
                                      <p:cBhvr>
                                        <p:cTn id="15" dur="500"/>
                                        <p:tgtEl>
                                          <p:spTgt spid="36868"/>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0723"/>
                                        </p:tgtEl>
                                        <p:attrNameLst>
                                          <p:attrName>style.visibility</p:attrName>
                                        </p:attrNameLst>
                                      </p:cBhvr>
                                      <p:to>
                                        <p:strVal val="visible"/>
                                      </p:to>
                                    </p:set>
                                    <p:animEffect transition="in" filter="fade">
                                      <p:cBhvr>
                                        <p:cTn id="19" dur="500"/>
                                        <p:tgtEl>
                                          <p:spTgt spid="307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6676" name="Rectangle 4"/>
          <p:cNvSpPr>
            <a:spLocks noChangeArrowheads="1"/>
          </p:cNvSpPr>
          <p:nvPr/>
        </p:nvSpPr>
        <p:spPr bwMode="auto">
          <a:xfrm>
            <a:off x="1578485" y="5607413"/>
            <a:ext cx="62865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tabLst>
                <a:tab pos="457200" algn="l"/>
              </a:tabLst>
              <a:defRPr sz="2600" b="1">
                <a:solidFill>
                  <a:schemeClr val="tx2"/>
                </a:solidFill>
                <a:latin typeface="Arial" charset="0"/>
              </a:defRPr>
            </a:lvl1pPr>
            <a:lvl2pPr marL="742950" indent="-285750" eaLnBrk="0" hangingPunct="0">
              <a:tabLst>
                <a:tab pos="457200" algn="l"/>
              </a:tabLst>
              <a:defRPr sz="2600" b="1">
                <a:solidFill>
                  <a:schemeClr val="tx2"/>
                </a:solidFill>
                <a:latin typeface="Arial" charset="0"/>
              </a:defRPr>
            </a:lvl2pPr>
            <a:lvl3pPr marL="1143000" indent="-228600" eaLnBrk="0" hangingPunct="0">
              <a:tabLst>
                <a:tab pos="457200" algn="l"/>
              </a:tabLst>
              <a:defRPr sz="2600" b="1">
                <a:solidFill>
                  <a:schemeClr val="tx2"/>
                </a:solidFill>
                <a:latin typeface="Arial" charset="0"/>
              </a:defRPr>
            </a:lvl3pPr>
            <a:lvl4pPr marL="1600200" indent="-228600" eaLnBrk="0" hangingPunct="0">
              <a:tabLst>
                <a:tab pos="457200" algn="l"/>
              </a:tabLst>
              <a:defRPr sz="2600" b="1">
                <a:solidFill>
                  <a:schemeClr val="tx2"/>
                </a:solidFill>
                <a:latin typeface="Arial" charset="0"/>
              </a:defRPr>
            </a:lvl4pPr>
            <a:lvl5pPr marL="2057400" indent="-228600" eaLnBrk="0" hangingPunct="0">
              <a:tabLst>
                <a:tab pos="457200" algn="l"/>
              </a:tabLst>
              <a:defRPr sz="2600" b="1">
                <a:solidFill>
                  <a:schemeClr val="tx2"/>
                </a:solidFill>
                <a:latin typeface="Arial" charset="0"/>
              </a:defRPr>
            </a:lvl5pPr>
            <a:lvl6pPr marL="2514600" indent="-228600" eaLnBrk="0" fontAlgn="base" hangingPunct="0">
              <a:spcBef>
                <a:spcPct val="0"/>
              </a:spcBef>
              <a:spcAft>
                <a:spcPct val="0"/>
              </a:spcAft>
              <a:tabLst>
                <a:tab pos="457200" algn="l"/>
              </a:tabLst>
              <a:defRPr sz="2600" b="1">
                <a:solidFill>
                  <a:schemeClr val="tx2"/>
                </a:solidFill>
                <a:latin typeface="Arial" charset="0"/>
              </a:defRPr>
            </a:lvl6pPr>
            <a:lvl7pPr marL="2971800" indent="-228600" eaLnBrk="0" fontAlgn="base" hangingPunct="0">
              <a:spcBef>
                <a:spcPct val="0"/>
              </a:spcBef>
              <a:spcAft>
                <a:spcPct val="0"/>
              </a:spcAft>
              <a:tabLst>
                <a:tab pos="457200" algn="l"/>
              </a:tabLst>
              <a:defRPr sz="2600" b="1">
                <a:solidFill>
                  <a:schemeClr val="tx2"/>
                </a:solidFill>
                <a:latin typeface="Arial" charset="0"/>
              </a:defRPr>
            </a:lvl7pPr>
            <a:lvl8pPr marL="3429000" indent="-228600" eaLnBrk="0" fontAlgn="base" hangingPunct="0">
              <a:spcBef>
                <a:spcPct val="0"/>
              </a:spcBef>
              <a:spcAft>
                <a:spcPct val="0"/>
              </a:spcAft>
              <a:tabLst>
                <a:tab pos="457200" algn="l"/>
              </a:tabLst>
              <a:defRPr sz="2600" b="1">
                <a:solidFill>
                  <a:schemeClr val="tx2"/>
                </a:solidFill>
                <a:latin typeface="Arial" charset="0"/>
              </a:defRPr>
            </a:lvl8pPr>
            <a:lvl9pPr marL="3886200" indent="-228600" eaLnBrk="0" fontAlgn="base" hangingPunct="0">
              <a:spcBef>
                <a:spcPct val="0"/>
              </a:spcBef>
              <a:spcAft>
                <a:spcPct val="0"/>
              </a:spcAft>
              <a:tabLst>
                <a:tab pos="457200" algn="l"/>
              </a:tabLst>
              <a:defRPr sz="2600" b="1">
                <a:solidFill>
                  <a:schemeClr val="tx2"/>
                </a:solidFill>
                <a:latin typeface="Arial" charset="0"/>
              </a:defRPr>
            </a:lvl9pPr>
          </a:lstStyle>
          <a:p>
            <a:pPr eaLnBrk="1" hangingPunct="1">
              <a:spcAft>
                <a:spcPct val="50000"/>
              </a:spcAft>
            </a:pPr>
            <a:r>
              <a:rPr lang="de-DE" altLang="de-DE" sz="2000" b="0" dirty="0">
                <a:solidFill>
                  <a:schemeClr val="tx1"/>
                </a:solidFill>
                <a:latin typeface="Tahoma" pitchFamily="34" charset="0"/>
              </a:rPr>
              <a:t>-&gt; Hauptleitung und Hausanschlüsse in Meter</a:t>
            </a:r>
          </a:p>
          <a:p>
            <a:pPr eaLnBrk="1" hangingPunct="1">
              <a:spcAft>
                <a:spcPct val="50000"/>
              </a:spcAft>
            </a:pPr>
            <a:endParaRPr lang="de-DE" altLang="de-DE" sz="2000" b="0" dirty="0">
              <a:solidFill>
                <a:schemeClr val="tx1"/>
              </a:solidFill>
              <a:latin typeface="Tahoma" pitchFamily="34" charset="0"/>
            </a:endParaRPr>
          </a:p>
        </p:txBody>
      </p:sp>
      <p:sp>
        <p:nvSpPr>
          <p:cNvPr id="3" name="Datumsplatzhalter 2"/>
          <p:cNvSpPr>
            <a:spLocks noGrp="1"/>
          </p:cNvSpPr>
          <p:nvPr>
            <p:ph type="dt" sz="half" idx="10"/>
          </p:nvPr>
        </p:nvSpPr>
        <p:spPr/>
        <p:txBody>
          <a:bodyPr/>
          <a:lstStyle/>
          <a:p>
            <a:pPr>
              <a:defRPr/>
            </a:pPr>
            <a:endParaRPr lang="de-DE"/>
          </a:p>
        </p:txBody>
      </p:sp>
      <p:sp>
        <p:nvSpPr>
          <p:cNvPr id="8" name="Rectangle 12"/>
          <p:cNvSpPr>
            <a:spLocks noGrp="1" noChangeArrowheads="1"/>
          </p:cNvSpPr>
          <p:nvPr>
            <p:ph type="title"/>
          </p:nvPr>
        </p:nvSpPr>
        <p:spPr>
          <a:xfrm>
            <a:off x="971600" y="836712"/>
            <a:ext cx="7189788" cy="387350"/>
          </a:xfrm>
        </p:spPr>
        <p:txBody>
          <a:bodyPr/>
          <a:lstStyle/>
          <a:p>
            <a:pPr algn="ctr" eaLnBrk="1" hangingPunct="1">
              <a:defRPr/>
            </a:pPr>
            <a:r>
              <a:rPr lang="de-DE" sz="2000" dirty="0">
                <a:solidFill>
                  <a:schemeClr val="tx1">
                    <a:lumMod val="65000"/>
                    <a:lumOff val="35000"/>
                  </a:schemeClr>
                </a:solidFill>
                <a:latin typeface="Tahoma" pitchFamily="34" charset="0"/>
                <a:ea typeface="+mn-ea"/>
                <a:cs typeface="Tahoma" pitchFamily="34" charset="0"/>
              </a:rPr>
              <a:t>Entwicklung</a:t>
            </a:r>
            <a:r>
              <a:rPr lang="de-DE" sz="1800" dirty="0">
                <a:solidFill>
                  <a:schemeClr val="tx1">
                    <a:lumMod val="65000"/>
                    <a:lumOff val="35000"/>
                  </a:schemeClr>
                </a:solidFill>
                <a:latin typeface="Tahoma" pitchFamily="34" charset="0"/>
                <a:ea typeface="+mn-ea"/>
                <a:cs typeface="Tahoma" pitchFamily="34" charset="0"/>
              </a:rPr>
              <a:t> </a:t>
            </a:r>
            <a:r>
              <a:rPr lang="de-DE" sz="2000" dirty="0">
                <a:solidFill>
                  <a:schemeClr val="tx1">
                    <a:lumMod val="65000"/>
                    <a:lumOff val="35000"/>
                  </a:schemeClr>
                </a:solidFill>
                <a:latin typeface="Tahoma" pitchFamily="34" charset="0"/>
                <a:ea typeface="+mn-ea"/>
                <a:cs typeface="Tahoma" pitchFamily="34" charset="0"/>
              </a:rPr>
              <a:t>der Genossenschaft 2008 bis </a:t>
            </a:r>
            <a:r>
              <a:rPr lang="de-DE" sz="2000" dirty="0" smtClean="0">
                <a:solidFill>
                  <a:schemeClr val="tx1">
                    <a:lumMod val="65000"/>
                    <a:lumOff val="35000"/>
                  </a:schemeClr>
                </a:solidFill>
                <a:latin typeface="Tahoma" pitchFamily="34" charset="0"/>
                <a:ea typeface="+mn-ea"/>
                <a:cs typeface="Tahoma" pitchFamily="34" charset="0"/>
              </a:rPr>
              <a:t>2020</a:t>
            </a:r>
            <a:endParaRPr lang="de-DE" sz="2000" dirty="0">
              <a:solidFill>
                <a:schemeClr val="tx1">
                  <a:lumMod val="65000"/>
                  <a:lumOff val="35000"/>
                </a:schemeClr>
              </a:solidFill>
              <a:latin typeface="Tahoma" pitchFamily="34" charset="0"/>
              <a:ea typeface="+mn-ea"/>
              <a:cs typeface="Tahoma" pitchFamily="34" charset="0"/>
            </a:endParaRPr>
          </a:p>
        </p:txBody>
      </p:sp>
      <p:sp>
        <p:nvSpPr>
          <p:cNvPr id="7"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Bericht des Vorstands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sp>
        <p:nvSpPr>
          <p:cNvPr id="10"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pic>
        <p:nvPicPr>
          <p:cNvPr id="2" name="Grafik 1"/>
          <p:cNvPicPr>
            <a:picLocks noChangeAspect="1"/>
          </p:cNvPicPr>
          <p:nvPr/>
        </p:nvPicPr>
        <p:blipFill>
          <a:blip r:embed="rId3"/>
          <a:stretch>
            <a:fillRect/>
          </a:stretch>
        </p:blipFill>
        <p:spPr>
          <a:xfrm>
            <a:off x="755577" y="1236114"/>
            <a:ext cx="7704856" cy="4427148"/>
          </a:xfrm>
          <a:prstGeom prst="rect">
            <a:avLst/>
          </a:prstGeom>
        </p:spPr>
      </p:pic>
    </p:spTree>
    <p:extLst>
      <p:ext uri="{BB962C8B-B14F-4D97-AF65-F5344CB8AC3E}">
        <p14:creationId xmlns:p14="http://schemas.microsoft.com/office/powerpoint/2010/main" val="803227811"/>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156676"/>
                                        </p:tgtEl>
                                        <p:attrNameLst>
                                          <p:attrName>style.visibility</p:attrName>
                                        </p:attrNameLst>
                                      </p:cBhvr>
                                      <p:to>
                                        <p:strVal val="visible"/>
                                      </p:to>
                                    </p:set>
                                    <p:animEffect transition="in" filter="fade">
                                      <p:cBhvr>
                                        <p:cTn id="14" dur="2000"/>
                                        <p:tgtEl>
                                          <p:spTgt spid="156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6" grpId="0" autoUpdateAnimBg="0"/>
      <p:bldP spid="8" grpId="0" autoUpdateAnimBg="0"/>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56676" name="Rectangle 4"/>
          <p:cNvSpPr>
            <a:spLocks noChangeArrowheads="1"/>
          </p:cNvSpPr>
          <p:nvPr/>
        </p:nvSpPr>
        <p:spPr bwMode="auto">
          <a:xfrm>
            <a:off x="1578485" y="5607413"/>
            <a:ext cx="6286500" cy="481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eaLnBrk="0" hangingPunct="0">
              <a:tabLst>
                <a:tab pos="457200" algn="l"/>
              </a:tabLst>
              <a:defRPr sz="2600" b="1">
                <a:solidFill>
                  <a:schemeClr val="tx2"/>
                </a:solidFill>
                <a:latin typeface="Arial" charset="0"/>
              </a:defRPr>
            </a:lvl1pPr>
            <a:lvl2pPr marL="742950" indent="-285750" eaLnBrk="0" hangingPunct="0">
              <a:tabLst>
                <a:tab pos="457200" algn="l"/>
              </a:tabLst>
              <a:defRPr sz="2600" b="1">
                <a:solidFill>
                  <a:schemeClr val="tx2"/>
                </a:solidFill>
                <a:latin typeface="Arial" charset="0"/>
              </a:defRPr>
            </a:lvl2pPr>
            <a:lvl3pPr marL="1143000" indent="-228600" eaLnBrk="0" hangingPunct="0">
              <a:tabLst>
                <a:tab pos="457200" algn="l"/>
              </a:tabLst>
              <a:defRPr sz="2600" b="1">
                <a:solidFill>
                  <a:schemeClr val="tx2"/>
                </a:solidFill>
                <a:latin typeface="Arial" charset="0"/>
              </a:defRPr>
            </a:lvl3pPr>
            <a:lvl4pPr marL="1600200" indent="-228600" eaLnBrk="0" hangingPunct="0">
              <a:tabLst>
                <a:tab pos="457200" algn="l"/>
              </a:tabLst>
              <a:defRPr sz="2600" b="1">
                <a:solidFill>
                  <a:schemeClr val="tx2"/>
                </a:solidFill>
                <a:latin typeface="Arial" charset="0"/>
              </a:defRPr>
            </a:lvl4pPr>
            <a:lvl5pPr marL="2057400" indent="-228600" eaLnBrk="0" hangingPunct="0">
              <a:tabLst>
                <a:tab pos="457200" algn="l"/>
              </a:tabLst>
              <a:defRPr sz="2600" b="1">
                <a:solidFill>
                  <a:schemeClr val="tx2"/>
                </a:solidFill>
                <a:latin typeface="Arial" charset="0"/>
              </a:defRPr>
            </a:lvl5pPr>
            <a:lvl6pPr marL="2514600" indent="-228600" eaLnBrk="0" fontAlgn="base" hangingPunct="0">
              <a:spcBef>
                <a:spcPct val="0"/>
              </a:spcBef>
              <a:spcAft>
                <a:spcPct val="0"/>
              </a:spcAft>
              <a:tabLst>
                <a:tab pos="457200" algn="l"/>
              </a:tabLst>
              <a:defRPr sz="2600" b="1">
                <a:solidFill>
                  <a:schemeClr val="tx2"/>
                </a:solidFill>
                <a:latin typeface="Arial" charset="0"/>
              </a:defRPr>
            </a:lvl6pPr>
            <a:lvl7pPr marL="2971800" indent="-228600" eaLnBrk="0" fontAlgn="base" hangingPunct="0">
              <a:spcBef>
                <a:spcPct val="0"/>
              </a:spcBef>
              <a:spcAft>
                <a:spcPct val="0"/>
              </a:spcAft>
              <a:tabLst>
                <a:tab pos="457200" algn="l"/>
              </a:tabLst>
              <a:defRPr sz="2600" b="1">
                <a:solidFill>
                  <a:schemeClr val="tx2"/>
                </a:solidFill>
                <a:latin typeface="Arial" charset="0"/>
              </a:defRPr>
            </a:lvl7pPr>
            <a:lvl8pPr marL="3429000" indent="-228600" eaLnBrk="0" fontAlgn="base" hangingPunct="0">
              <a:spcBef>
                <a:spcPct val="0"/>
              </a:spcBef>
              <a:spcAft>
                <a:spcPct val="0"/>
              </a:spcAft>
              <a:tabLst>
                <a:tab pos="457200" algn="l"/>
              </a:tabLst>
              <a:defRPr sz="2600" b="1">
                <a:solidFill>
                  <a:schemeClr val="tx2"/>
                </a:solidFill>
                <a:latin typeface="Arial" charset="0"/>
              </a:defRPr>
            </a:lvl8pPr>
            <a:lvl9pPr marL="3886200" indent="-228600" eaLnBrk="0" fontAlgn="base" hangingPunct="0">
              <a:spcBef>
                <a:spcPct val="0"/>
              </a:spcBef>
              <a:spcAft>
                <a:spcPct val="0"/>
              </a:spcAft>
              <a:tabLst>
                <a:tab pos="457200" algn="l"/>
              </a:tabLst>
              <a:defRPr sz="2600" b="1">
                <a:solidFill>
                  <a:schemeClr val="tx2"/>
                </a:solidFill>
                <a:latin typeface="Arial" charset="0"/>
              </a:defRPr>
            </a:lvl9pPr>
          </a:lstStyle>
          <a:p>
            <a:pPr algn="ctr" eaLnBrk="1" hangingPunct="1">
              <a:spcAft>
                <a:spcPct val="50000"/>
              </a:spcAft>
            </a:pPr>
            <a:r>
              <a:rPr lang="de-DE" altLang="de-DE" sz="2000" b="0" dirty="0">
                <a:solidFill>
                  <a:schemeClr val="tx1"/>
                </a:solidFill>
                <a:latin typeface="Tahoma" pitchFamily="34" charset="0"/>
              </a:rPr>
              <a:t>Nahwärmeleitung: Aufteilung nach Teilorten</a:t>
            </a:r>
          </a:p>
        </p:txBody>
      </p:sp>
      <p:sp>
        <p:nvSpPr>
          <p:cNvPr id="3" name="Datumsplatzhalter 2"/>
          <p:cNvSpPr>
            <a:spLocks noGrp="1"/>
          </p:cNvSpPr>
          <p:nvPr>
            <p:ph type="dt" sz="half" idx="10"/>
          </p:nvPr>
        </p:nvSpPr>
        <p:spPr/>
        <p:txBody>
          <a:bodyPr/>
          <a:lstStyle/>
          <a:p>
            <a:pPr>
              <a:defRPr/>
            </a:pPr>
            <a:endParaRPr lang="de-DE"/>
          </a:p>
        </p:txBody>
      </p:sp>
      <p:sp>
        <p:nvSpPr>
          <p:cNvPr id="8" name="Rectangle 12"/>
          <p:cNvSpPr>
            <a:spLocks noGrp="1" noChangeArrowheads="1"/>
          </p:cNvSpPr>
          <p:nvPr>
            <p:ph type="title"/>
          </p:nvPr>
        </p:nvSpPr>
        <p:spPr>
          <a:xfrm>
            <a:off x="971600" y="836712"/>
            <a:ext cx="7189788" cy="387350"/>
          </a:xfrm>
        </p:spPr>
        <p:txBody>
          <a:bodyPr/>
          <a:lstStyle/>
          <a:p>
            <a:pPr algn="ctr" eaLnBrk="1" hangingPunct="1">
              <a:defRPr/>
            </a:pPr>
            <a:r>
              <a:rPr lang="de-DE" sz="2000" dirty="0">
                <a:solidFill>
                  <a:schemeClr val="tx1">
                    <a:lumMod val="65000"/>
                    <a:lumOff val="35000"/>
                  </a:schemeClr>
                </a:solidFill>
                <a:latin typeface="Tahoma" pitchFamily="34" charset="0"/>
                <a:ea typeface="+mn-ea"/>
                <a:cs typeface="Tahoma" pitchFamily="34" charset="0"/>
              </a:rPr>
              <a:t>Entwicklung</a:t>
            </a:r>
            <a:r>
              <a:rPr lang="de-DE" sz="1800" dirty="0">
                <a:solidFill>
                  <a:schemeClr val="tx1">
                    <a:lumMod val="65000"/>
                    <a:lumOff val="35000"/>
                  </a:schemeClr>
                </a:solidFill>
                <a:latin typeface="Tahoma" pitchFamily="34" charset="0"/>
                <a:ea typeface="+mn-ea"/>
                <a:cs typeface="Tahoma" pitchFamily="34" charset="0"/>
              </a:rPr>
              <a:t> </a:t>
            </a:r>
            <a:r>
              <a:rPr lang="de-DE" sz="2000" dirty="0">
                <a:solidFill>
                  <a:schemeClr val="tx1">
                    <a:lumMod val="65000"/>
                    <a:lumOff val="35000"/>
                  </a:schemeClr>
                </a:solidFill>
                <a:latin typeface="Tahoma" pitchFamily="34" charset="0"/>
                <a:ea typeface="+mn-ea"/>
                <a:cs typeface="Tahoma" pitchFamily="34" charset="0"/>
              </a:rPr>
              <a:t>der Genossenschaft 2008 bis </a:t>
            </a:r>
            <a:r>
              <a:rPr lang="de-DE" sz="2000" dirty="0" smtClean="0">
                <a:solidFill>
                  <a:schemeClr val="tx1">
                    <a:lumMod val="65000"/>
                    <a:lumOff val="35000"/>
                  </a:schemeClr>
                </a:solidFill>
                <a:latin typeface="Tahoma" pitchFamily="34" charset="0"/>
                <a:ea typeface="+mn-ea"/>
                <a:cs typeface="Tahoma" pitchFamily="34" charset="0"/>
              </a:rPr>
              <a:t>2020</a:t>
            </a:r>
            <a:endParaRPr lang="de-DE" sz="2000" dirty="0">
              <a:solidFill>
                <a:schemeClr val="tx1">
                  <a:lumMod val="65000"/>
                  <a:lumOff val="35000"/>
                </a:schemeClr>
              </a:solidFill>
              <a:latin typeface="Tahoma" pitchFamily="34" charset="0"/>
              <a:ea typeface="+mn-ea"/>
              <a:cs typeface="Tahoma" pitchFamily="34" charset="0"/>
            </a:endParaRPr>
          </a:p>
        </p:txBody>
      </p:sp>
      <p:sp>
        <p:nvSpPr>
          <p:cNvPr id="7" name="Rectangle 12"/>
          <p:cNvSpPr txBox="1">
            <a:spLocks noChangeArrowheads="1"/>
          </p:cNvSpPr>
          <p:nvPr/>
        </p:nvSpPr>
        <p:spPr>
          <a:xfrm>
            <a:off x="0" y="476672"/>
            <a:ext cx="9144000" cy="387350"/>
          </a:xfrm>
          <a:prstGeom prst="rect">
            <a:avLst/>
          </a:prstGeom>
          <a:ln>
            <a:solidFill>
              <a:srgbClr val="CC0099"/>
            </a:solidFill>
          </a:ln>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de-DE" sz="2000" b="1" i="0" u="none" strike="noStrike" kern="0" cap="none" spc="0" normalizeH="0" baseline="0" noProof="0" dirty="0">
                <a:ln>
                  <a:noFill/>
                </a:ln>
                <a:solidFill>
                  <a:schemeClr val="tx1">
                    <a:lumMod val="65000"/>
                    <a:lumOff val="35000"/>
                  </a:schemeClr>
                </a:solidFill>
                <a:effectLst/>
                <a:uLnTx/>
                <a:uFillTx/>
                <a:latin typeface="Tahoma" pitchFamily="34" charset="0"/>
                <a:ea typeface="+mn-ea"/>
                <a:cs typeface="Tahoma" pitchFamily="34" charset="0"/>
              </a:rPr>
              <a:t>Bericht des Vorstands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de-DE" sz="2000" b="1" i="0" u="none" strike="noStrike" kern="0" cap="none" spc="0" normalizeH="0" noProof="0" dirty="0">
              <a:ln>
                <a:noFill/>
              </a:ln>
              <a:solidFill>
                <a:schemeClr val="tx1">
                  <a:lumMod val="65000"/>
                  <a:lumOff val="35000"/>
                </a:schemeClr>
              </a:solidFill>
              <a:effectLst/>
              <a:uLnTx/>
              <a:uFillTx/>
              <a:latin typeface="Tahoma" pitchFamily="34" charset="0"/>
              <a:ea typeface="+mn-ea"/>
              <a:cs typeface="Tahoma" pitchFamily="34" charset="0"/>
            </a:endParaRPr>
          </a:p>
        </p:txBody>
      </p:sp>
      <p:graphicFrame>
        <p:nvGraphicFramePr>
          <p:cNvPr id="10" name="Diagramm 9"/>
          <p:cNvGraphicFramePr>
            <a:graphicFrameLocks/>
          </p:cNvGraphicFramePr>
          <p:nvPr>
            <p:extLst>
              <p:ext uri="{D42A27DB-BD31-4B8C-83A1-F6EECF244321}">
                <p14:modId xmlns:p14="http://schemas.microsoft.com/office/powerpoint/2010/main" val="336997878"/>
              </p:ext>
            </p:extLst>
          </p:nvPr>
        </p:nvGraphicFramePr>
        <p:xfrm>
          <a:off x="1563029" y="1440086"/>
          <a:ext cx="5745275" cy="4457980"/>
        </p:xfrm>
        <a:graphic>
          <a:graphicData uri="http://schemas.openxmlformats.org/drawingml/2006/chart">
            <c:chart xmlns:c="http://schemas.openxmlformats.org/drawingml/2006/chart" xmlns:r="http://schemas.openxmlformats.org/officeDocument/2006/relationships" r:id="rId3"/>
          </a:graphicData>
        </a:graphic>
      </p:graphicFrame>
      <p:sp>
        <p:nvSpPr>
          <p:cNvPr id="9" name="Fußzeilenplatzhalter 2"/>
          <p:cNvSpPr>
            <a:spLocks noGrp="1"/>
          </p:cNvSpPr>
          <p:nvPr>
            <p:ph type="ftr" sz="quarter" idx="11"/>
          </p:nvPr>
        </p:nvSpPr>
        <p:spPr>
          <a:xfrm>
            <a:off x="0" y="6453336"/>
            <a:ext cx="2483768" cy="226864"/>
          </a:xfrm>
        </p:spPr>
        <p:txBody>
          <a:bodyPr/>
          <a:lstStyle/>
          <a:p>
            <a:pPr>
              <a:defRPr/>
            </a:pPr>
            <a:r>
              <a:rPr lang="de-DE" dirty="0" smtClean="0"/>
              <a:t>12. </a:t>
            </a:r>
            <a:r>
              <a:rPr lang="de-DE" dirty="0"/>
              <a:t>GV Weiler Wärme eG; </a:t>
            </a:r>
            <a:r>
              <a:rPr lang="de-DE" dirty="0" smtClean="0"/>
              <a:t>2021</a:t>
            </a:r>
            <a:endParaRPr lang="de-DE" dirty="0"/>
          </a:p>
        </p:txBody>
      </p:sp>
    </p:spTree>
    <p:extLst>
      <p:ext uri="{BB962C8B-B14F-4D97-AF65-F5344CB8AC3E}">
        <p14:creationId xmlns:p14="http://schemas.microsoft.com/office/powerpoint/2010/main" val="2540329018"/>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childTnLst>
                          </p:cTn>
                        </p:par>
                        <p:par>
                          <p:cTn id="11" fill="hold">
                            <p:stCondLst>
                              <p:cond delay="2000"/>
                            </p:stCondLst>
                            <p:childTnLst>
                              <p:par>
                                <p:cTn id="12" presetID="10" presetClass="entr" presetSubtype="0" fill="hold" grpId="0" nodeType="afterEffect">
                                  <p:stCondLst>
                                    <p:cond delay="0"/>
                                  </p:stCondLst>
                                  <p:childTnLst>
                                    <p:set>
                                      <p:cBhvr>
                                        <p:cTn id="13" dur="1" fill="hold">
                                          <p:stCondLst>
                                            <p:cond delay="0"/>
                                          </p:stCondLst>
                                        </p:cTn>
                                        <p:tgtEl>
                                          <p:spTgt spid="156676"/>
                                        </p:tgtEl>
                                        <p:attrNameLst>
                                          <p:attrName>style.visibility</p:attrName>
                                        </p:attrNameLst>
                                      </p:cBhvr>
                                      <p:to>
                                        <p:strVal val="visible"/>
                                      </p:to>
                                    </p:set>
                                    <p:animEffect transition="in" filter="fade">
                                      <p:cBhvr>
                                        <p:cTn id="14" dur="2000"/>
                                        <p:tgtEl>
                                          <p:spTgt spid="156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676" grpId="0" autoUpdateAnimBg="0"/>
      <p:bldP spid="8" grpId="0" autoUpdateAnimBg="0"/>
      <p:bldP spid="7" grpId="0" animBg="1"/>
    </p:bldLst>
  </p:timing>
</p:sld>
</file>

<file path=ppt/theme/theme1.xml><?xml version="1.0" encoding="utf-8"?>
<a:theme xmlns:a="http://schemas.openxmlformats.org/drawingml/2006/main" name="2_BVR-Vorlage">
  <a:themeElements>
    <a:clrScheme name="2_BVR-Vorlage 1">
      <a:dk1>
        <a:srgbClr val="000000"/>
      </a:dk1>
      <a:lt1>
        <a:srgbClr val="FFFFFF"/>
      </a:lt1>
      <a:dk2>
        <a:srgbClr val="000000"/>
      </a:dk2>
      <a:lt2>
        <a:srgbClr val="0066B3"/>
      </a:lt2>
      <a:accent1>
        <a:srgbClr val="DDDDDD"/>
      </a:accent1>
      <a:accent2>
        <a:srgbClr val="F37021"/>
      </a:accent2>
      <a:accent3>
        <a:srgbClr val="FFFFFF"/>
      </a:accent3>
      <a:accent4>
        <a:srgbClr val="000000"/>
      </a:accent4>
      <a:accent5>
        <a:srgbClr val="EBEBEB"/>
      </a:accent5>
      <a:accent6>
        <a:srgbClr val="DC651D"/>
      </a:accent6>
      <a:hlink>
        <a:srgbClr val="0066B3"/>
      </a:hlink>
      <a:folHlink>
        <a:srgbClr val="FFCC66"/>
      </a:folHlink>
    </a:clrScheme>
    <a:fontScheme name="2_BVR-Vorlag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de-DE" sz="2600" b="1"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de-DE" sz="2600" b="1" i="0" u="none" strike="noStrike" cap="none" normalizeH="0" baseline="0" smtClean="0">
            <a:ln>
              <a:noFill/>
            </a:ln>
            <a:solidFill>
              <a:schemeClr val="tx2"/>
            </a:solidFill>
            <a:effectLst/>
            <a:latin typeface="Arial" charset="0"/>
          </a:defRPr>
        </a:defPPr>
      </a:lstStyle>
    </a:lnDef>
  </a:objectDefaults>
  <a:extraClrSchemeLst>
    <a:extraClrScheme>
      <a:clrScheme name="2_BVR-Vorlage 1">
        <a:dk1>
          <a:srgbClr val="000000"/>
        </a:dk1>
        <a:lt1>
          <a:srgbClr val="FFFFFF"/>
        </a:lt1>
        <a:dk2>
          <a:srgbClr val="000000"/>
        </a:dk2>
        <a:lt2>
          <a:srgbClr val="0066B3"/>
        </a:lt2>
        <a:accent1>
          <a:srgbClr val="DDDDDD"/>
        </a:accent1>
        <a:accent2>
          <a:srgbClr val="F37021"/>
        </a:accent2>
        <a:accent3>
          <a:srgbClr val="FFFFFF"/>
        </a:accent3>
        <a:accent4>
          <a:srgbClr val="000000"/>
        </a:accent4>
        <a:accent5>
          <a:srgbClr val="EBEBEB"/>
        </a:accent5>
        <a:accent6>
          <a:srgbClr val="DC651D"/>
        </a:accent6>
        <a:hlink>
          <a:srgbClr val="0066B3"/>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3_BVR-Vorlage">
  <a:themeElements>
    <a:clrScheme name="2_BVR-Vorlage 1">
      <a:dk1>
        <a:srgbClr val="000000"/>
      </a:dk1>
      <a:lt1>
        <a:srgbClr val="FFFFFF"/>
      </a:lt1>
      <a:dk2>
        <a:srgbClr val="000000"/>
      </a:dk2>
      <a:lt2>
        <a:srgbClr val="0066B3"/>
      </a:lt2>
      <a:accent1>
        <a:srgbClr val="DDDDDD"/>
      </a:accent1>
      <a:accent2>
        <a:srgbClr val="F37021"/>
      </a:accent2>
      <a:accent3>
        <a:srgbClr val="FFFFFF"/>
      </a:accent3>
      <a:accent4>
        <a:srgbClr val="000000"/>
      </a:accent4>
      <a:accent5>
        <a:srgbClr val="EBEBEB"/>
      </a:accent5>
      <a:accent6>
        <a:srgbClr val="DC651D"/>
      </a:accent6>
      <a:hlink>
        <a:srgbClr val="0066B3"/>
      </a:hlink>
      <a:folHlink>
        <a:srgbClr val="FFCC66"/>
      </a:folHlink>
    </a:clrScheme>
    <a:fontScheme name="2_BVR-Vorlag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de-DE" sz="2600" b="1"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de-DE" sz="2600" b="1" i="0" u="none" strike="noStrike" cap="none" normalizeH="0" baseline="0" smtClean="0">
            <a:ln>
              <a:noFill/>
            </a:ln>
            <a:solidFill>
              <a:schemeClr val="tx2"/>
            </a:solidFill>
            <a:effectLst/>
            <a:latin typeface="Arial" charset="0"/>
          </a:defRPr>
        </a:defPPr>
      </a:lstStyle>
    </a:lnDef>
  </a:objectDefaults>
  <a:extraClrSchemeLst>
    <a:extraClrScheme>
      <a:clrScheme name="2_BVR-Vorlage 1">
        <a:dk1>
          <a:srgbClr val="000000"/>
        </a:dk1>
        <a:lt1>
          <a:srgbClr val="FFFFFF"/>
        </a:lt1>
        <a:dk2>
          <a:srgbClr val="000000"/>
        </a:dk2>
        <a:lt2>
          <a:srgbClr val="0066B3"/>
        </a:lt2>
        <a:accent1>
          <a:srgbClr val="DDDDDD"/>
        </a:accent1>
        <a:accent2>
          <a:srgbClr val="F37021"/>
        </a:accent2>
        <a:accent3>
          <a:srgbClr val="FFFFFF"/>
        </a:accent3>
        <a:accent4>
          <a:srgbClr val="000000"/>
        </a:accent4>
        <a:accent5>
          <a:srgbClr val="EBEBEB"/>
        </a:accent5>
        <a:accent6>
          <a:srgbClr val="DC651D"/>
        </a:accent6>
        <a:hlink>
          <a:srgbClr val="0066B3"/>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BVR-Vorlage">
  <a:themeElements>
    <a:clrScheme name="2_BVR-Vorlage 1">
      <a:dk1>
        <a:srgbClr val="000000"/>
      </a:dk1>
      <a:lt1>
        <a:srgbClr val="FFFFFF"/>
      </a:lt1>
      <a:dk2>
        <a:srgbClr val="000000"/>
      </a:dk2>
      <a:lt2>
        <a:srgbClr val="0066B3"/>
      </a:lt2>
      <a:accent1>
        <a:srgbClr val="DDDDDD"/>
      </a:accent1>
      <a:accent2>
        <a:srgbClr val="F37021"/>
      </a:accent2>
      <a:accent3>
        <a:srgbClr val="FFFFFF"/>
      </a:accent3>
      <a:accent4>
        <a:srgbClr val="000000"/>
      </a:accent4>
      <a:accent5>
        <a:srgbClr val="EBEBEB"/>
      </a:accent5>
      <a:accent6>
        <a:srgbClr val="DC651D"/>
      </a:accent6>
      <a:hlink>
        <a:srgbClr val="0066B3"/>
      </a:hlink>
      <a:folHlink>
        <a:srgbClr val="FFCC66"/>
      </a:folHlink>
    </a:clrScheme>
    <a:fontScheme name="2_BVR-Vorlag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de-DE" sz="2600" b="1"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de-DE" sz="2600" b="1" i="0" u="none" strike="noStrike" cap="none" normalizeH="0" baseline="0" smtClean="0">
            <a:ln>
              <a:noFill/>
            </a:ln>
            <a:solidFill>
              <a:schemeClr val="tx2"/>
            </a:solidFill>
            <a:effectLst/>
            <a:latin typeface="Arial" charset="0"/>
          </a:defRPr>
        </a:defPPr>
      </a:lstStyle>
    </a:lnDef>
  </a:objectDefaults>
  <a:extraClrSchemeLst>
    <a:extraClrScheme>
      <a:clrScheme name="2_BVR-Vorlage 1">
        <a:dk1>
          <a:srgbClr val="000000"/>
        </a:dk1>
        <a:lt1>
          <a:srgbClr val="FFFFFF"/>
        </a:lt1>
        <a:dk2>
          <a:srgbClr val="000000"/>
        </a:dk2>
        <a:lt2>
          <a:srgbClr val="0066B3"/>
        </a:lt2>
        <a:accent1>
          <a:srgbClr val="DDDDDD"/>
        </a:accent1>
        <a:accent2>
          <a:srgbClr val="F37021"/>
        </a:accent2>
        <a:accent3>
          <a:srgbClr val="FFFFFF"/>
        </a:accent3>
        <a:accent4>
          <a:srgbClr val="000000"/>
        </a:accent4>
        <a:accent5>
          <a:srgbClr val="EBEBEB"/>
        </a:accent5>
        <a:accent6>
          <a:srgbClr val="DC651D"/>
        </a:accent6>
        <a:hlink>
          <a:srgbClr val="0066B3"/>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enutzerdefiniertes 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5_BVR-Vorlage">
  <a:themeElements>
    <a:clrScheme name="2_BVR-Vorlage 1">
      <a:dk1>
        <a:srgbClr val="000000"/>
      </a:dk1>
      <a:lt1>
        <a:srgbClr val="FFFFFF"/>
      </a:lt1>
      <a:dk2>
        <a:srgbClr val="000000"/>
      </a:dk2>
      <a:lt2>
        <a:srgbClr val="0066B3"/>
      </a:lt2>
      <a:accent1>
        <a:srgbClr val="DDDDDD"/>
      </a:accent1>
      <a:accent2>
        <a:srgbClr val="F37021"/>
      </a:accent2>
      <a:accent3>
        <a:srgbClr val="FFFFFF"/>
      </a:accent3>
      <a:accent4>
        <a:srgbClr val="000000"/>
      </a:accent4>
      <a:accent5>
        <a:srgbClr val="EBEBEB"/>
      </a:accent5>
      <a:accent6>
        <a:srgbClr val="DC651D"/>
      </a:accent6>
      <a:hlink>
        <a:srgbClr val="0066B3"/>
      </a:hlink>
      <a:folHlink>
        <a:srgbClr val="FFCC66"/>
      </a:folHlink>
    </a:clrScheme>
    <a:fontScheme name="2_BVR-Vorlag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de-DE" sz="2600" b="1"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de-DE" sz="2600" b="1" i="0" u="none" strike="noStrike" cap="none" normalizeH="0" baseline="0" smtClean="0">
            <a:ln>
              <a:noFill/>
            </a:ln>
            <a:solidFill>
              <a:schemeClr val="tx2"/>
            </a:solidFill>
            <a:effectLst/>
            <a:latin typeface="Arial" charset="0"/>
          </a:defRPr>
        </a:defPPr>
      </a:lstStyle>
    </a:lnDef>
  </a:objectDefaults>
  <a:extraClrSchemeLst>
    <a:extraClrScheme>
      <a:clrScheme name="2_BVR-Vorlage 1">
        <a:dk1>
          <a:srgbClr val="000000"/>
        </a:dk1>
        <a:lt1>
          <a:srgbClr val="FFFFFF"/>
        </a:lt1>
        <a:dk2>
          <a:srgbClr val="000000"/>
        </a:dk2>
        <a:lt2>
          <a:srgbClr val="0066B3"/>
        </a:lt2>
        <a:accent1>
          <a:srgbClr val="DDDDDD"/>
        </a:accent1>
        <a:accent2>
          <a:srgbClr val="F37021"/>
        </a:accent2>
        <a:accent3>
          <a:srgbClr val="FFFFFF"/>
        </a:accent3>
        <a:accent4>
          <a:srgbClr val="000000"/>
        </a:accent4>
        <a:accent5>
          <a:srgbClr val="EBEBEB"/>
        </a:accent5>
        <a:accent6>
          <a:srgbClr val="DC651D"/>
        </a:accent6>
        <a:hlink>
          <a:srgbClr val="0066B3"/>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BVR-Vorlage">
  <a:themeElements>
    <a:clrScheme name="2_BVR-Vorlage 1">
      <a:dk1>
        <a:srgbClr val="000000"/>
      </a:dk1>
      <a:lt1>
        <a:srgbClr val="FFFFFF"/>
      </a:lt1>
      <a:dk2>
        <a:srgbClr val="000000"/>
      </a:dk2>
      <a:lt2>
        <a:srgbClr val="0066B3"/>
      </a:lt2>
      <a:accent1>
        <a:srgbClr val="DDDDDD"/>
      </a:accent1>
      <a:accent2>
        <a:srgbClr val="F37021"/>
      </a:accent2>
      <a:accent3>
        <a:srgbClr val="FFFFFF"/>
      </a:accent3>
      <a:accent4>
        <a:srgbClr val="000000"/>
      </a:accent4>
      <a:accent5>
        <a:srgbClr val="EBEBEB"/>
      </a:accent5>
      <a:accent6>
        <a:srgbClr val="DC651D"/>
      </a:accent6>
      <a:hlink>
        <a:srgbClr val="0066B3"/>
      </a:hlink>
      <a:folHlink>
        <a:srgbClr val="FFCC66"/>
      </a:folHlink>
    </a:clrScheme>
    <a:fontScheme name="2_BVR-Vorlage">
      <a:majorFont>
        <a:latin typeface="Arial"/>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de-DE" sz="2600" b="1" i="0" u="none" strike="noStrike" cap="none" normalizeH="0" baseline="0" smtClean="0">
            <a:ln>
              <a:noFill/>
            </a:ln>
            <a:solidFill>
              <a:schemeClr val="tx2"/>
            </a:solidFill>
            <a:effectLst/>
            <a:latin typeface="Arial"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0" tIns="0" rIns="0" bIns="0" numCol="1" anchor="t" anchorCtr="0" compatLnSpc="1">
        <a:prstTxWarp prst="textNoShape">
          <a:avLst/>
        </a:prstTxWarp>
      </a:bodyPr>
      <a:lstStyle>
        <a:defPPr marL="0" marR="0" indent="0" algn="r" defTabSz="914400" rtl="0" eaLnBrk="1" fontAlgn="base" latinLnBrk="0" hangingPunct="1">
          <a:lnSpc>
            <a:spcPct val="100000"/>
          </a:lnSpc>
          <a:spcBef>
            <a:spcPct val="0"/>
          </a:spcBef>
          <a:spcAft>
            <a:spcPct val="0"/>
          </a:spcAft>
          <a:buClrTx/>
          <a:buSzTx/>
          <a:buFontTx/>
          <a:buNone/>
          <a:tabLst/>
          <a:defRPr kumimoji="0" lang="de-DE" sz="2600" b="1" i="0" u="none" strike="noStrike" cap="none" normalizeH="0" baseline="0" smtClean="0">
            <a:ln>
              <a:noFill/>
            </a:ln>
            <a:solidFill>
              <a:schemeClr val="tx2"/>
            </a:solidFill>
            <a:effectLst/>
            <a:latin typeface="Arial" charset="0"/>
          </a:defRPr>
        </a:defPPr>
      </a:lstStyle>
    </a:lnDef>
  </a:objectDefaults>
  <a:extraClrSchemeLst>
    <a:extraClrScheme>
      <a:clrScheme name="2_BVR-Vorlage 1">
        <a:dk1>
          <a:srgbClr val="000000"/>
        </a:dk1>
        <a:lt1>
          <a:srgbClr val="FFFFFF"/>
        </a:lt1>
        <a:dk2>
          <a:srgbClr val="000000"/>
        </a:dk2>
        <a:lt2>
          <a:srgbClr val="0066B3"/>
        </a:lt2>
        <a:accent1>
          <a:srgbClr val="DDDDDD"/>
        </a:accent1>
        <a:accent2>
          <a:srgbClr val="F37021"/>
        </a:accent2>
        <a:accent3>
          <a:srgbClr val="FFFFFF"/>
        </a:accent3>
        <a:accent4>
          <a:srgbClr val="000000"/>
        </a:accent4>
        <a:accent5>
          <a:srgbClr val="EBEBEB"/>
        </a:accent5>
        <a:accent6>
          <a:srgbClr val="DC651D"/>
        </a:accent6>
        <a:hlink>
          <a:srgbClr val="0066B3"/>
        </a:hlink>
        <a:folHlink>
          <a:srgbClr val="FFCC66"/>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1805</Words>
  <Application>Microsoft Office PowerPoint</Application>
  <PresentationFormat>Bildschirmpräsentation (4:3)</PresentationFormat>
  <Paragraphs>374</Paragraphs>
  <Slides>63</Slides>
  <Notes>52</Notes>
  <HiddenSlides>0</HiddenSlides>
  <MMClips>2</MMClips>
  <ScaleCrop>false</ScaleCrop>
  <HeadingPairs>
    <vt:vector size="8" baseType="variant">
      <vt:variant>
        <vt:lpstr>Verwendete Schriftarten</vt:lpstr>
      </vt:variant>
      <vt:variant>
        <vt:i4>6</vt:i4>
      </vt:variant>
      <vt:variant>
        <vt:lpstr>Design</vt:lpstr>
      </vt:variant>
      <vt:variant>
        <vt:i4>7</vt:i4>
      </vt:variant>
      <vt:variant>
        <vt:lpstr>Eingebettete OLE-Server</vt:lpstr>
      </vt:variant>
      <vt:variant>
        <vt:i4>3</vt:i4>
      </vt:variant>
      <vt:variant>
        <vt:lpstr>Folientitel</vt:lpstr>
      </vt:variant>
      <vt:variant>
        <vt:i4>63</vt:i4>
      </vt:variant>
    </vt:vector>
  </HeadingPairs>
  <TitlesOfParts>
    <vt:vector size="79" baseType="lpstr">
      <vt:lpstr>Arial</vt:lpstr>
      <vt:lpstr>Calibri</vt:lpstr>
      <vt:lpstr>Frutiger VR</vt:lpstr>
      <vt:lpstr>Tahoma</vt:lpstr>
      <vt:lpstr>Times New Roman</vt:lpstr>
      <vt:lpstr>Wingdings</vt:lpstr>
      <vt:lpstr>2_BVR-Vorlage</vt:lpstr>
      <vt:lpstr>3_BVR-Vorlage</vt:lpstr>
      <vt:lpstr>1_Benutzerdefiniertes Design</vt:lpstr>
      <vt:lpstr>4_BVR-Vorlage</vt:lpstr>
      <vt:lpstr>Benutzerdefiniertes Design</vt:lpstr>
      <vt:lpstr>5_BVR-Vorlage</vt:lpstr>
      <vt:lpstr>6_BVR-Vorlage</vt:lpstr>
      <vt:lpstr>Arbeitsblatt</vt:lpstr>
      <vt:lpstr>Acrobat Document</vt:lpstr>
      <vt:lpstr>Paket</vt:lpstr>
      <vt:lpstr> Herzlich willkommen zur Generalversammlung am 19. Oktober 2021</vt:lpstr>
      <vt:lpstr>PowerPoint-Präsentation</vt:lpstr>
      <vt:lpstr>PowerPoint-Präsentation</vt:lpstr>
      <vt:lpstr>PowerPoint-Präsentation</vt:lpstr>
      <vt:lpstr>Entwicklung der Genossenschaft 2008 bis 2020 </vt:lpstr>
      <vt:lpstr>Bericht des Vorstands</vt:lpstr>
      <vt:lpstr>PowerPoint-Präsentation</vt:lpstr>
      <vt:lpstr>Entwicklung der Genossenschaft 2008 bis 2020</vt:lpstr>
      <vt:lpstr>Entwicklung der Genossenschaft 2008 bis 2020</vt:lpstr>
      <vt:lpstr>PowerPoint-Präsentation</vt:lpstr>
      <vt:lpstr>PowerPoint-Präsentation</vt:lpstr>
      <vt:lpstr>PowerPoint-Präsentation</vt:lpstr>
      <vt:lpstr>Entwicklung der Genossenschaft 2008 bis 2020</vt:lpstr>
      <vt:lpstr>Entwicklung der Genossenschaft 2008 bis 2020</vt:lpstr>
      <vt:lpstr>Entwicklung der Genossenschaft 2008 bis 2020</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Photovoltaik –  die Sonne stellt keine Rechnung</vt:lpstr>
      <vt:lpstr>Photovoltaik</vt:lpstr>
      <vt:lpstr>PowerPoint-Präsentation</vt:lpstr>
      <vt:lpstr>PowerPoint-Präsentation</vt:lpstr>
      <vt:lpstr>Preisentwicklung Strom</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 wir danken für Ihre Aufmerksamkeit!</vt:lpstr>
    </vt:vector>
  </TitlesOfParts>
  <Company>Fiducia IT AG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Frosch</dc:title>
  <dc:creator>yk0ulvw</dc:creator>
  <cp:lastModifiedBy>Reinhold Möhrle</cp:lastModifiedBy>
  <cp:revision>1324</cp:revision>
  <cp:lastPrinted>2021-10-19T11:44:13Z</cp:lastPrinted>
  <dcterms:created xsi:type="dcterms:W3CDTF">2007-09-27T21:03:28Z</dcterms:created>
  <dcterms:modified xsi:type="dcterms:W3CDTF">2021-10-19T14:44:56Z</dcterms:modified>
</cp:coreProperties>
</file>